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firstSlideNum="0" strictFirstAndLastChars="0" saveSubsetFonts="1" showSpecialPlsOnTitleSld="0">
  <p:sldMasterIdLst>
    <p:sldMasterId id="2147483648" r:id="rId4"/>
  </p:sldMasterIdLst>
  <p:notesMasterIdLst>
    <p:notesMasterId r:id="rId5"/>
  </p:notesMasterIdLst>
  <p:sldIdLst>
    <p:sldId id="256" r:id="rId6"/>
    <p:sldId id="257" r:id="rId7"/>
    <p:sldId id="258" r:id="rId8"/>
  </p:sldIdLst>
  <p:sldSz cy="6858000" cx="9144000"/>
  <p:notesSz cx="6889750" cy="100234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201">
          <p15:clr>
            <a:srgbClr val="A4A3A4"/>
          </p15:clr>
        </p15:guide>
        <p15:guide id="2" orient="horz" pos="482">
          <p15:clr>
            <a:srgbClr val="A4A3A4"/>
          </p15:clr>
        </p15:guide>
        <p15:guide id="3" orient="horz" pos="1026">
          <p15:clr>
            <a:srgbClr val="A4A3A4"/>
          </p15:clr>
        </p15:guide>
        <p15:guide id="4" orient="horz" pos="2387">
          <p15:clr>
            <a:srgbClr val="A4A3A4"/>
          </p15:clr>
        </p15:guide>
        <p15:guide id="5" pos="2971">
          <p15:clr>
            <a:srgbClr val="A4A3A4"/>
          </p15:clr>
        </p15:guide>
        <p15:guide id="6" pos="5647">
          <p15:clr>
            <a:srgbClr val="A4A3A4"/>
          </p15:clr>
        </p15:guide>
        <p15:guide id="7" pos="3061">
          <p15:clr>
            <a:srgbClr val="A4A3A4"/>
          </p15:clr>
        </p15:guide>
        <p15:guide id="8" pos="295">
          <p15:clr>
            <a:srgbClr val="A4A3A4"/>
          </p15:clr>
        </p15:guide>
        <p15:guide id="9" pos="158">
          <p15:clr>
            <a:srgbClr val="A4A3A4"/>
          </p15:clr>
        </p15:guide>
      </p15:sldGuideLst>
    </p:ext>
    <p:ext uri="{2D200454-40CA-4A62-9FC3-DE9A4176ACB9}">
      <p15:notesGuideLst>
        <p15:guide id="1" orient="horz" pos="3130">
          <p15:clr>
            <a:srgbClr val="A4A3A4"/>
          </p15:clr>
        </p15:guide>
        <p15:guide id="2" pos="2143">
          <p15:clr>
            <a:srgbClr val="A4A3A4"/>
          </p15:clr>
        </p15:guide>
        <p15:guide id="3" orient="horz" pos="3156">
          <p15:clr>
            <a:srgbClr val="A4A3A4"/>
          </p15:clr>
        </p15:guide>
        <p15:guide id="4" pos="2168">
          <p15:clr>
            <a:srgbClr val="A4A3A4"/>
          </p15:clr>
        </p15:guide>
      </p15:notesGuideLst>
    </p:ext>
    <p:ext uri="http://customooxmlschemas.google.com/">
      <go:slidesCustomData xmlns:go="http://customooxmlschemas.google.com/" r:id="rId9" roundtripDataSignature="AMtx7mhkWSlPbkroGfjA3HMfa0iUdkMX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201" orient="horz"/>
        <p:guide pos="482" orient="horz"/>
        <p:guide pos="1026" orient="horz"/>
        <p:guide pos="2387" orient="horz"/>
        <p:guide pos="2971"/>
        <p:guide pos="5647"/>
        <p:guide pos="3061"/>
        <p:guide pos="295"/>
        <p:guide pos="158"/>
      </p:guideLst>
    </p:cSldViewPr>
  </p:slideViewPr>
  <p:notesViewPr>
    <p:cSldViewPr snapToGrid="0">
      <p:cViewPr varScale="1">
        <p:scale>
          <a:sx n="100" d="100"/>
          <a:sy n="100" d="100"/>
        </p:scale>
        <p:origin x="0" y="0"/>
      </p:cViewPr>
      <p:guideLst>
        <p:guide pos="3130" orient="horz"/>
        <p:guide pos="2143"/>
        <p:guide pos="3156" orient="horz"/>
        <p:guide pos="2168"/>
      </p:guideLst>
    </p:cSldViewPr>
  </p:notes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1"/>
            <a:ext cx="2986154" cy="501577"/>
          </a:xfrm>
          <a:prstGeom prst="rect">
            <a:avLst/>
          </a:prstGeom>
          <a:noFill/>
          <a:ln>
            <a:noFill/>
          </a:ln>
        </p:spPr>
        <p:txBody>
          <a:bodyPr anchorCtr="0" anchor="t" bIns="46550" lIns="93125" spcFirstLastPara="1" rIns="93125" wrap="square" tIns="465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01973" y="1"/>
            <a:ext cx="2986153" cy="501577"/>
          </a:xfrm>
          <a:prstGeom prst="rect">
            <a:avLst/>
          </a:prstGeom>
          <a:noFill/>
          <a:ln>
            <a:noFill/>
          </a:ln>
        </p:spPr>
        <p:txBody>
          <a:bodyPr anchorCtr="0" anchor="t" bIns="46550" lIns="93125" spcFirstLastPara="1" rIns="93125" wrap="square" tIns="465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520286"/>
            <a:ext cx="2986154" cy="501576"/>
          </a:xfrm>
          <a:prstGeom prst="rect">
            <a:avLst/>
          </a:prstGeom>
          <a:noFill/>
          <a:ln>
            <a:noFill/>
          </a:ln>
        </p:spPr>
        <p:txBody>
          <a:bodyPr anchorCtr="0" anchor="b" bIns="46550" lIns="93125" spcFirstLastPara="1" rIns="93125" wrap="square" tIns="465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01973" y="9520286"/>
            <a:ext cx="2986153" cy="501576"/>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46: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 name="Google Shape;23;p46: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0"/>
              </a:spcBef>
              <a:spcAft>
                <a:spcPts val="0"/>
              </a:spcAft>
              <a:buSzPts val="1400"/>
              <a:buNone/>
            </a:pPr>
            <a:r>
              <a:t/>
            </a:r>
            <a:endParaRPr/>
          </a:p>
        </p:txBody>
      </p:sp>
      <p:sp>
        <p:nvSpPr>
          <p:cNvPr id="24" name="Google Shape;24;p46:notes"/>
          <p:cNvSpPr txBox="1"/>
          <p:nvPr>
            <p:ph idx="12" type="sldNum"/>
          </p:nvPr>
        </p:nvSpPr>
        <p:spPr>
          <a:xfrm>
            <a:off x="3901973" y="9520286"/>
            <a:ext cx="2986153" cy="501576"/>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p1: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30" name="Google Shape;30;p1: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2: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40" name="Google Shape;40;p2: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タイトルとコンテンツ">
  <p:cSld name="1_タイトルとコンテンツ">
    <p:spTree>
      <p:nvGrpSpPr>
        <p:cNvPr id="13" name="Shape 13"/>
        <p:cNvGrpSpPr/>
        <p:nvPr/>
      </p:nvGrpSpPr>
      <p:grpSpPr>
        <a:xfrm>
          <a:off x="0" y="0"/>
          <a:ext cx="0" cy="0"/>
          <a:chOff x="0" y="0"/>
          <a:chExt cx="0" cy="0"/>
        </a:xfrm>
      </p:grpSpPr>
      <p:sp>
        <p:nvSpPr>
          <p:cNvPr id="14" name="Google Shape;14;p90"/>
          <p:cNvSpPr/>
          <p:nvPr/>
        </p:nvSpPr>
        <p:spPr>
          <a:xfrm>
            <a:off x="0" y="0"/>
            <a:ext cx="5796136" cy="6858000"/>
          </a:xfrm>
          <a:prstGeom prst="rect">
            <a:avLst/>
          </a:prstGeom>
          <a:solidFill>
            <a:srgbClr val="323F66"/>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Arial"/>
              <a:buNone/>
            </a:pPr>
            <a:r>
              <a:t/>
            </a:r>
            <a:endParaRPr b="0" i="0" sz="1400" u="none" cap="none" strike="noStrike">
              <a:solidFill>
                <a:srgbClr val="424242"/>
              </a:solidFill>
              <a:latin typeface="Arial"/>
              <a:ea typeface="Arial"/>
              <a:cs typeface="Arial"/>
              <a:sym typeface="Arial"/>
            </a:endParaRPr>
          </a:p>
        </p:txBody>
      </p:sp>
      <p:sp>
        <p:nvSpPr>
          <p:cNvPr id="15" name="Google Shape;15;p90"/>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
        <p:nvSpPr>
          <p:cNvPr id="16" name="Google Shape;16;p90"/>
          <p:cNvSpPr txBox="1"/>
          <p:nvPr>
            <p:ph type="title"/>
          </p:nvPr>
        </p:nvSpPr>
        <p:spPr>
          <a:xfrm>
            <a:off x="467544" y="2924944"/>
            <a:ext cx="3240360" cy="533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3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タイトルとコンテンツ">
  <p:cSld name="2_タイトルとコンテンツ">
    <p:spTree>
      <p:nvGrpSpPr>
        <p:cNvPr id="17" name="Shape 17"/>
        <p:cNvGrpSpPr/>
        <p:nvPr/>
      </p:nvGrpSpPr>
      <p:grpSpPr>
        <a:xfrm>
          <a:off x="0" y="0"/>
          <a:ext cx="0" cy="0"/>
          <a:chOff x="0" y="0"/>
          <a:chExt cx="0" cy="0"/>
        </a:xfrm>
      </p:grpSpPr>
      <p:sp>
        <p:nvSpPr>
          <p:cNvPr id="18" name="Google Shape;18;p75"/>
          <p:cNvSpPr txBox="1"/>
          <p:nvPr>
            <p:ph type="title"/>
          </p:nvPr>
        </p:nvSpPr>
        <p:spPr>
          <a:xfrm>
            <a:off x="251520" y="230974"/>
            <a:ext cx="8130455" cy="533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5"/>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pic>
        <p:nvPicPr>
          <p:cNvPr descr="https://lh3.googleusercontent.com/N6a5R4JzZl_8cky2NKzTsKUmtzNclH4RGEN6aIiGNV6nmZEwjEDhD-AlqyPuG54iZjKJG0Op2hqGOHdyzHjc9AGtPYkRxm1AAW7ebBu8dBp0mNCi9bXk2U-41LFJ2x6GDnoB3E547ek" id="20" name="Google Shape;20;p75"/>
          <p:cNvPicPr preferRelativeResize="0"/>
          <p:nvPr/>
        </p:nvPicPr>
        <p:blipFill rotWithShape="1">
          <a:blip r:embed="rId2">
            <a:alphaModFix/>
          </a:blip>
          <a:srcRect b="0" l="0" r="0" t="0"/>
          <a:stretch/>
        </p:blipFill>
        <p:spPr>
          <a:xfrm>
            <a:off x="251520" y="750987"/>
            <a:ext cx="1076325" cy="857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3"/>
          <p:cNvSpPr txBox="1"/>
          <p:nvPr>
            <p:ph type="title"/>
          </p:nvPr>
        </p:nvSpPr>
        <p:spPr>
          <a:xfrm>
            <a:off x="329977" y="230974"/>
            <a:ext cx="6618287" cy="5334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2400" u="none" cap="none" strike="noStrike">
                <a:solidFill>
                  <a:srgbClr val="323F66"/>
                </a:solidFill>
                <a:latin typeface="Courier New"/>
                <a:ea typeface="Courier New"/>
                <a:cs typeface="Courier New"/>
                <a:sym typeface="Courier New"/>
              </a:defRPr>
            </a:lvl1pPr>
            <a:lvl2pPr lvl="1"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2pPr>
            <a:lvl3pPr lvl="2"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3pPr>
            <a:lvl4pPr lvl="3"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4pPr>
            <a:lvl5pPr lvl="4"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1" name="Google Shape;11;p73"/>
          <p:cNvSpPr txBox="1"/>
          <p:nvPr/>
        </p:nvSpPr>
        <p:spPr>
          <a:xfrm>
            <a:off x="3315085" y="6673851"/>
            <a:ext cx="2513830" cy="17761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54"/>
              <a:buFont typeface="Arial"/>
              <a:buNone/>
            </a:pPr>
            <a:r>
              <a:rPr b="0" i="0" lang="ja-JP" sz="554" u="none" cap="none" strike="noStrike">
                <a:solidFill>
                  <a:srgbClr val="383838"/>
                </a:solidFill>
                <a:latin typeface="Verdana"/>
                <a:ea typeface="Verdana"/>
                <a:cs typeface="Verdana"/>
                <a:sym typeface="Verdana"/>
              </a:rPr>
              <a:t>Copyright 2021 Freelance Association Japan  All rights reserved.</a:t>
            </a:r>
            <a:endParaRPr b="0" i="0" sz="1400" u="none" cap="none" strike="noStrike">
              <a:solidFill>
                <a:srgbClr val="000000"/>
              </a:solidFill>
              <a:latin typeface="Arial"/>
              <a:ea typeface="Arial"/>
              <a:cs typeface="Arial"/>
              <a:sym typeface="Arial"/>
            </a:endParaRPr>
          </a:p>
        </p:txBody>
      </p:sp>
      <p:pic>
        <p:nvPicPr>
          <p:cNvPr id="12" name="Google Shape;12;p73"/>
          <p:cNvPicPr preferRelativeResize="0"/>
          <p:nvPr/>
        </p:nvPicPr>
        <p:blipFill rotWithShape="1">
          <a:blip r:embed="rId1">
            <a:alphaModFix/>
          </a:blip>
          <a:srcRect b="0" l="0" r="0" t="0"/>
          <a:stretch/>
        </p:blipFill>
        <p:spPr>
          <a:xfrm>
            <a:off x="5372142" y="754936"/>
            <a:ext cx="4060288" cy="609652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 name="Shape 25"/>
        <p:cNvGrpSpPr/>
        <p:nvPr/>
      </p:nvGrpSpPr>
      <p:grpSpPr>
        <a:xfrm>
          <a:off x="0" y="0"/>
          <a:ext cx="0" cy="0"/>
          <a:chOff x="0" y="0"/>
          <a:chExt cx="0" cy="0"/>
        </a:xfrm>
      </p:grpSpPr>
      <p:sp>
        <p:nvSpPr>
          <p:cNvPr id="26" name="Google Shape;26;p46"/>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1200"/>
              <a:buFont typeface="Arial"/>
              <a:buNone/>
            </a:pPr>
            <a:fld id="{00000000-1234-1234-1234-123412341234}" type="slidenum">
              <a:rPr b="0" i="0" lang="ja-JP" sz="1200" u="none" cap="none" strike="noStrike">
                <a:solidFill>
                  <a:srgbClr val="888888"/>
                </a:solidFill>
                <a:latin typeface="Arial"/>
                <a:ea typeface="Arial"/>
                <a:cs typeface="Arial"/>
                <a:sym typeface="Arial"/>
              </a:rPr>
              <a:t>‹#›</a:t>
            </a:fld>
            <a:endParaRPr b="0" i="0" sz="1200" u="none" cap="none" strike="noStrike">
              <a:solidFill>
                <a:srgbClr val="888888"/>
              </a:solidFill>
              <a:latin typeface="Arial"/>
              <a:ea typeface="Arial"/>
              <a:cs typeface="Arial"/>
              <a:sym typeface="Arial"/>
            </a:endParaRPr>
          </a:p>
        </p:txBody>
      </p:sp>
      <p:sp>
        <p:nvSpPr>
          <p:cNvPr id="27" name="Google Shape;27;p46"/>
          <p:cNvSpPr txBox="1"/>
          <p:nvPr>
            <p:ph type="title"/>
          </p:nvPr>
        </p:nvSpPr>
        <p:spPr>
          <a:xfrm>
            <a:off x="467543" y="2924944"/>
            <a:ext cx="5763923"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sz="2800"/>
              <a:t>エントリーシート</a:t>
            </a:r>
            <a:endParaRPr sz="2800"/>
          </a:p>
          <a:p>
            <a:pPr indent="0" lvl="0" marL="0" rtl="0" algn="l">
              <a:lnSpc>
                <a:spcPct val="100000"/>
              </a:lnSpc>
              <a:spcBef>
                <a:spcPts val="0"/>
              </a:spcBef>
              <a:spcAft>
                <a:spcPts val="0"/>
              </a:spcAft>
              <a:buSzPts val="1400"/>
              <a:buNone/>
            </a:pPr>
            <a:r>
              <a:rPr lang="ja-JP" sz="2800"/>
              <a:t>①活用企業部門</a:t>
            </a:r>
            <a:endParaRPr sz="2800"/>
          </a:p>
          <a:p>
            <a:pPr indent="0" lvl="0" marL="0" rtl="0" algn="l">
              <a:lnSpc>
                <a:spcPct val="100000"/>
              </a:lnSpc>
              <a:spcBef>
                <a:spcPts val="0"/>
              </a:spcBef>
              <a:spcAft>
                <a:spcPts val="0"/>
              </a:spcAft>
              <a:buSzPts val="1400"/>
              <a:buNone/>
            </a:pPr>
            <a:r>
              <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sp>
        <p:nvSpPr>
          <p:cNvPr id="32" name="Google Shape;32;p1"/>
          <p:cNvSpPr txBox="1"/>
          <p:nvPr>
            <p:ph type="title"/>
          </p:nvPr>
        </p:nvSpPr>
        <p:spPr>
          <a:xfrm>
            <a:off x="251520" y="230974"/>
            <a:ext cx="8130455"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a:t>（社名）</a:t>
            </a:r>
            <a:endParaRPr/>
          </a:p>
        </p:txBody>
      </p:sp>
      <p:sp>
        <p:nvSpPr>
          <p:cNvPr id="33" name="Google Shape;33;p1"/>
          <p:cNvSpPr txBox="1"/>
          <p:nvPr/>
        </p:nvSpPr>
        <p:spPr>
          <a:xfrm>
            <a:off x="251525" y="1033725"/>
            <a:ext cx="6325500" cy="3078300"/>
          </a:xfrm>
          <a:prstGeom prst="rect">
            <a:avLst/>
          </a:prstGeom>
          <a:solidFill>
            <a:srgbClr val="E9F4F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ja-JP" sz="1800" u="sng" cap="none" strike="noStrike">
                <a:solidFill>
                  <a:srgbClr val="000000"/>
                </a:solidFill>
                <a:latin typeface="Arial"/>
                <a:ea typeface="Arial"/>
                <a:cs typeface="Arial"/>
                <a:sym typeface="Arial"/>
              </a:rPr>
              <a:t>（フリーランス・副業人材活用背景・成果概要）200字程度</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000" u="none" cap="none" strike="noStrike">
                <a:solidFill>
                  <a:srgbClr val="FF0000"/>
                </a:solidFill>
                <a:latin typeface="Arial"/>
                <a:ea typeface="Arial"/>
                <a:cs typeface="Arial"/>
                <a:sym typeface="Arial"/>
              </a:rPr>
              <a:t>フリーランス・副業人材が必要となった背景・</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000" u="none" cap="none" strike="noStrike">
                <a:solidFill>
                  <a:srgbClr val="FF0000"/>
                </a:solidFill>
                <a:latin typeface="Arial"/>
                <a:ea typeface="Arial"/>
                <a:cs typeface="Arial"/>
                <a:sym typeface="Arial"/>
              </a:rPr>
              <a:t>抱えていた課題とその成果の概要をお書きください。</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p:txBody>
      </p:sp>
      <p:sp>
        <p:nvSpPr>
          <p:cNvPr id="34" name="Google Shape;34;p1"/>
          <p:cNvSpPr txBox="1"/>
          <p:nvPr/>
        </p:nvSpPr>
        <p:spPr>
          <a:xfrm>
            <a:off x="3030950" y="4396950"/>
            <a:ext cx="5924100" cy="21858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222222"/>
                </a:solidFill>
                <a:latin typeface="Arial"/>
                <a:ea typeface="Arial"/>
                <a:cs typeface="Arial"/>
                <a:sym typeface="Arial"/>
              </a:rPr>
              <a:t>（１）（企業概要）200字程度</a:t>
            </a:r>
            <a:endParaRPr b="1" i="0" sz="1800" u="sng"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業界・業種、事業内容等についてお書きください。</a:t>
            </a:r>
            <a:endParaRPr b="0" i="0" sz="1000" u="none" cap="none" strike="noStrike">
              <a:solidFill>
                <a:srgbClr val="FF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p:txBody>
      </p:sp>
      <p:sp>
        <p:nvSpPr>
          <p:cNvPr id="35" name="Google Shape;35;p1"/>
          <p:cNvSpPr/>
          <p:nvPr/>
        </p:nvSpPr>
        <p:spPr>
          <a:xfrm>
            <a:off x="493160" y="4396949"/>
            <a:ext cx="2291137" cy="223007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endParaRPr b="0" i="0" sz="1400" u="none" cap="none" strike="noStrike">
              <a:solidFill>
                <a:srgbClr val="000000"/>
              </a:solidFill>
              <a:latin typeface="Arial"/>
              <a:ea typeface="Arial"/>
              <a:cs typeface="Arial"/>
              <a:sym typeface="Arial"/>
            </a:endParaRPr>
          </a:p>
        </p:txBody>
      </p:sp>
      <p:sp>
        <p:nvSpPr>
          <p:cNvPr id="36" name="Google Shape;36;p1"/>
          <p:cNvSpPr/>
          <p:nvPr/>
        </p:nvSpPr>
        <p:spPr>
          <a:xfrm>
            <a:off x="5558320" y="1465623"/>
            <a:ext cx="3334160" cy="223007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endParaRPr b="0" i="0" sz="1400" u="none" cap="none" strike="noStrike">
              <a:solidFill>
                <a:srgbClr val="000000"/>
              </a:solidFill>
              <a:latin typeface="Arial"/>
              <a:ea typeface="Arial"/>
              <a:cs typeface="Arial"/>
              <a:sym typeface="Arial"/>
            </a:endParaRPr>
          </a:p>
        </p:txBody>
      </p:sp>
      <p:sp>
        <p:nvSpPr>
          <p:cNvPr id="37" name="Google Shape;37;p1"/>
          <p:cNvSpPr txBox="1"/>
          <p:nvPr/>
        </p:nvSpPr>
        <p:spPr>
          <a:xfrm>
            <a:off x="5558325" y="297575"/>
            <a:ext cx="34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赤字は提出時削除して下さい</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2"/>
          <p:cNvSpPr txBox="1"/>
          <p:nvPr/>
        </p:nvSpPr>
        <p:spPr>
          <a:xfrm>
            <a:off x="2000926" y="600709"/>
            <a:ext cx="6891600" cy="21549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（２）抱えていた課題（150字程度）</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フリーランス・副業人材が必要となった背景・抱えていた課題などを具体的にお書きください。</a:t>
            </a:r>
            <a:endParaRPr b="0" i="0" sz="1000" u="none" cap="none" strike="noStrike">
              <a:solidFill>
                <a:srgbClr val="FF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（３）参画した人材：（属性＋人数）</a:t>
            </a:r>
            <a:endParaRPr b="1" i="0" sz="1800" u="sng" cap="none" strike="noStrike">
              <a:solidFill>
                <a:srgbClr val="00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なぜその人材にしようと思ったのか（150字程度）</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どのような人材に、何名参画してもらったのか。なぜ、その人材にしようと思ったのかをお書きください。　</a:t>
            </a:r>
            <a:endParaRPr b="0" i="0" sz="1000" u="none" cap="none" strike="noStrike">
              <a:solidFill>
                <a:srgbClr val="FF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p:txBody>
      </p:sp>
      <p:sp>
        <p:nvSpPr>
          <p:cNvPr id="43" name="Google Shape;43;p2"/>
          <p:cNvSpPr txBox="1"/>
          <p:nvPr/>
        </p:nvSpPr>
        <p:spPr>
          <a:xfrm>
            <a:off x="128057" y="2842345"/>
            <a:ext cx="6235800" cy="2401200"/>
          </a:xfrm>
          <a:prstGeom prst="rect">
            <a:avLst/>
          </a:prstGeom>
          <a:solidFill>
            <a:srgbClr val="E9F4FE">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（４）活動内容・工夫した点（150字程度）</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取り組んだ内容、フリーランス・副業人材が入ったプロジェクトの編成や仕事の仕方で工夫したこと、</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についてお書きください。</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ja-JP" sz="1800" u="sng" cap="none" strike="noStrike">
                <a:solidFill>
                  <a:srgbClr val="000000"/>
                </a:solidFill>
                <a:latin typeface="Arial"/>
                <a:ea typeface="Arial"/>
                <a:cs typeface="Arial"/>
                <a:sym typeface="Arial"/>
              </a:rPr>
              <a:t>（５）成果（150字程度）</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事業的なインパクト、社内の文化に及ぼした影響などをお書きください。</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p:txBody>
      </p:sp>
      <p:sp>
        <p:nvSpPr>
          <p:cNvPr id="44" name="Google Shape;44;p2"/>
          <p:cNvSpPr txBox="1"/>
          <p:nvPr/>
        </p:nvSpPr>
        <p:spPr>
          <a:xfrm>
            <a:off x="51850" y="5272850"/>
            <a:ext cx="8988900" cy="1631700"/>
          </a:xfrm>
          <a:prstGeom prst="rect">
            <a:avLst/>
          </a:prstGeom>
          <a:solidFill>
            <a:srgbClr val="FFF9DC">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（６）フリーランス・副業人材を活用して感じたメリット・可能性（200字程度）</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活用する前と後で印象が変わった事、フリーランス・副業人材を活用について今後の可能性を感じられた事などお書きください</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p:txBody>
      </p:sp>
      <p:sp>
        <p:nvSpPr>
          <p:cNvPr id="45" name="Google Shape;45;p2"/>
          <p:cNvSpPr txBox="1"/>
          <p:nvPr/>
        </p:nvSpPr>
        <p:spPr>
          <a:xfrm>
            <a:off x="128057" y="200494"/>
            <a:ext cx="8130455" cy="533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ja-JP" sz="2400" u="none" cap="none" strike="noStrike">
                <a:solidFill>
                  <a:srgbClr val="323F66"/>
                </a:solidFill>
                <a:latin typeface="Arial"/>
                <a:ea typeface="Arial"/>
                <a:cs typeface="Arial"/>
                <a:sym typeface="Arial"/>
              </a:rPr>
              <a:t>（社名）</a:t>
            </a:r>
            <a:endParaRPr b="0" i="0" sz="1400" u="none" cap="none" strike="noStrike">
              <a:solidFill>
                <a:srgbClr val="000000"/>
              </a:solidFill>
              <a:latin typeface="Arial"/>
              <a:ea typeface="Arial"/>
              <a:cs typeface="Arial"/>
              <a:sym typeface="Arial"/>
            </a:endParaRPr>
          </a:p>
        </p:txBody>
      </p:sp>
      <p:sp>
        <p:nvSpPr>
          <p:cNvPr id="46" name="Google Shape;46;p2"/>
          <p:cNvSpPr/>
          <p:nvPr/>
        </p:nvSpPr>
        <p:spPr>
          <a:xfrm>
            <a:off x="128057" y="939052"/>
            <a:ext cx="1782936" cy="168868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endParaRPr b="0" i="0" sz="1400" u="none" cap="none" strike="noStrike">
              <a:solidFill>
                <a:srgbClr val="000000"/>
              </a:solidFill>
              <a:latin typeface="Arial"/>
              <a:ea typeface="Arial"/>
              <a:cs typeface="Arial"/>
              <a:sym typeface="Arial"/>
            </a:endParaRPr>
          </a:p>
        </p:txBody>
      </p:sp>
      <p:sp>
        <p:nvSpPr>
          <p:cNvPr id="47" name="Google Shape;47;p2"/>
          <p:cNvSpPr/>
          <p:nvPr/>
        </p:nvSpPr>
        <p:spPr>
          <a:xfrm>
            <a:off x="6185563" y="3374281"/>
            <a:ext cx="2771571" cy="168868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endParaRPr b="0" i="0" sz="1400" u="none" cap="none" strike="noStrike">
              <a:solidFill>
                <a:srgbClr val="000000"/>
              </a:solidFill>
              <a:latin typeface="Arial"/>
              <a:ea typeface="Arial"/>
              <a:cs typeface="Arial"/>
              <a:sym typeface="Arial"/>
            </a:endParaRPr>
          </a:p>
        </p:txBody>
      </p:sp>
      <p:sp>
        <p:nvSpPr>
          <p:cNvPr id="48" name="Google Shape;48;p2"/>
          <p:cNvSpPr txBox="1"/>
          <p:nvPr/>
        </p:nvSpPr>
        <p:spPr>
          <a:xfrm>
            <a:off x="5594050" y="113750"/>
            <a:ext cx="34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赤字は提出時削除して下さい</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5_template_ver16_yoko">
  <a:themeElements>
    <a:clrScheme name="ユーザー定義 3">
      <a:dk1>
        <a:srgbClr val="595959"/>
      </a:dk1>
      <a:lt1>
        <a:srgbClr val="FFFFFF"/>
      </a:lt1>
      <a:dk2>
        <a:srgbClr val="7F7F7F"/>
      </a:dk2>
      <a:lt2>
        <a:srgbClr val="E7E6E6"/>
      </a:lt2>
      <a:accent1>
        <a:srgbClr val="96C9FC"/>
      </a:accent1>
      <a:accent2>
        <a:srgbClr val="FF9999"/>
      </a:accent2>
      <a:accent3>
        <a:srgbClr val="A5A5A5"/>
      </a:accent3>
      <a:accent4>
        <a:srgbClr val="FEE654"/>
      </a:accent4>
      <a:accent5>
        <a:srgbClr val="BAE18F"/>
      </a:accent5>
      <a:accent6>
        <a:srgbClr val="8DE5E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2011-04-25T02:52:06Z</dcterms:created>
  <dc:creator>Mari Hirata</dc:creator>
</cp:coreProperties>
</file>