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firstSlideNum="0" strictFirstAndLastChars="0" saveSubsetFonts="1" showSpecialPlsOnTitleSld="0">
  <p:sldMasterIdLst>
    <p:sldMasterId id="2147483648" r:id="rId4"/>
  </p:sldMasterIdLst>
  <p:notesMasterIdLst>
    <p:notesMasterId r:id="rId5"/>
  </p:notesMasterIdLst>
  <p:sldIdLst>
    <p:sldId id="256" r:id="rId6"/>
    <p:sldId id="257" r:id="rId7"/>
    <p:sldId id="258" r:id="rId8"/>
  </p:sldIdLst>
  <p:sldSz cy="6858000" cx="9144000"/>
  <p:notesSz cx="6889750" cy="10023475"/>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4201">
          <p15:clr>
            <a:srgbClr val="A4A3A4"/>
          </p15:clr>
        </p15:guide>
        <p15:guide id="2" orient="horz" pos="482">
          <p15:clr>
            <a:srgbClr val="A4A3A4"/>
          </p15:clr>
        </p15:guide>
        <p15:guide id="3" orient="horz" pos="1026">
          <p15:clr>
            <a:srgbClr val="A4A3A4"/>
          </p15:clr>
        </p15:guide>
        <p15:guide id="4" orient="horz" pos="2387">
          <p15:clr>
            <a:srgbClr val="A4A3A4"/>
          </p15:clr>
        </p15:guide>
        <p15:guide id="5" pos="2971">
          <p15:clr>
            <a:srgbClr val="A4A3A4"/>
          </p15:clr>
        </p15:guide>
        <p15:guide id="6" pos="5647">
          <p15:clr>
            <a:srgbClr val="A4A3A4"/>
          </p15:clr>
        </p15:guide>
        <p15:guide id="7" pos="3061">
          <p15:clr>
            <a:srgbClr val="A4A3A4"/>
          </p15:clr>
        </p15:guide>
        <p15:guide id="8" pos="295">
          <p15:clr>
            <a:srgbClr val="A4A3A4"/>
          </p15:clr>
        </p15:guide>
        <p15:guide id="9" pos="158">
          <p15:clr>
            <a:srgbClr val="A4A3A4"/>
          </p15:clr>
        </p15:guide>
      </p15:sldGuideLst>
    </p:ext>
    <p:ext uri="{2D200454-40CA-4A62-9FC3-DE9A4176ACB9}">
      <p15:notesGuideLst>
        <p15:guide id="1" orient="horz" pos="3130">
          <p15:clr>
            <a:srgbClr val="A4A3A4"/>
          </p15:clr>
        </p15:guide>
        <p15:guide id="2" pos="2143">
          <p15:clr>
            <a:srgbClr val="A4A3A4"/>
          </p15:clr>
        </p15:guide>
        <p15:guide id="3" orient="horz" pos="3156">
          <p15:clr>
            <a:srgbClr val="A4A3A4"/>
          </p15:clr>
        </p15:guide>
        <p15:guide id="4" pos="2168">
          <p15:clr>
            <a:srgbClr val="A4A3A4"/>
          </p15:clr>
        </p15:guide>
      </p15:notesGuideLst>
    </p:ext>
    <p:ext uri="http://customooxmlschemas.google.com/">
      <go:slidesCustomData xmlns:go="http://customooxmlschemas.google.com/" r:id="rId9" roundtripDataSignature="AMtx7mhkWSlPbkroGfjA3HMfa0iUdkMXS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4201" orient="horz"/>
        <p:guide pos="482" orient="horz"/>
        <p:guide pos="1026" orient="horz"/>
        <p:guide pos="2387" orient="horz"/>
        <p:guide pos="2971"/>
        <p:guide pos="5647"/>
        <p:guide pos="3061"/>
        <p:guide pos="295"/>
        <p:guide pos="158"/>
      </p:guideLst>
    </p:cSldViewPr>
  </p:slideViewPr>
  <p:notesViewPr>
    <p:cSldViewPr snapToGrid="0">
      <p:cViewPr varScale="1">
        <p:scale>
          <a:sx n="100" d="100"/>
          <a:sy n="100" d="100"/>
        </p:scale>
        <p:origin x="0" y="0"/>
      </p:cViewPr>
      <p:guideLst>
        <p:guide pos="3130" orient="horz"/>
        <p:guide pos="2143"/>
        <p:guide pos="3156" orient="horz"/>
        <p:guide pos="2168"/>
      </p:guideLst>
    </p:cSldViewPr>
  </p:notes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customschemas.google.com/relationships/presentationmetadata" Target="meta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1" y="1"/>
            <a:ext cx="2986154" cy="501577"/>
          </a:xfrm>
          <a:prstGeom prst="rect">
            <a:avLst/>
          </a:prstGeom>
          <a:noFill/>
          <a:ln>
            <a:noFill/>
          </a:ln>
        </p:spPr>
        <p:txBody>
          <a:bodyPr anchorCtr="0" anchor="t" bIns="46550" lIns="93125" spcFirstLastPara="1" rIns="93125" wrap="square" tIns="4655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4" name="Google Shape;4;n"/>
          <p:cNvSpPr txBox="1"/>
          <p:nvPr>
            <p:ph idx="10" type="dt"/>
          </p:nvPr>
        </p:nvSpPr>
        <p:spPr>
          <a:xfrm>
            <a:off x="3901973" y="1"/>
            <a:ext cx="2986153" cy="501577"/>
          </a:xfrm>
          <a:prstGeom prst="rect">
            <a:avLst/>
          </a:prstGeom>
          <a:noFill/>
          <a:ln>
            <a:noFill/>
          </a:ln>
        </p:spPr>
        <p:txBody>
          <a:bodyPr anchorCtr="0" anchor="t" bIns="46550" lIns="93125" spcFirstLastPara="1" rIns="93125" wrap="square" tIns="4655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5" name="Google Shape;5;n"/>
          <p:cNvSpPr/>
          <p:nvPr>
            <p:ph idx="3" type="sldImg"/>
          </p:nvPr>
        </p:nvSpPr>
        <p:spPr>
          <a:xfrm>
            <a:off x="938213" y="750888"/>
            <a:ext cx="5013325" cy="37592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6" name="Google Shape;6;n"/>
          <p:cNvSpPr txBox="1"/>
          <p:nvPr>
            <p:ph idx="1" type="body"/>
          </p:nvPr>
        </p:nvSpPr>
        <p:spPr>
          <a:xfrm>
            <a:off x="688489" y="4760948"/>
            <a:ext cx="5512775" cy="4510967"/>
          </a:xfrm>
          <a:prstGeom prst="rect">
            <a:avLst/>
          </a:prstGeom>
          <a:noFill/>
          <a:ln>
            <a:noFill/>
          </a:ln>
        </p:spPr>
        <p:txBody>
          <a:bodyPr anchorCtr="0" anchor="t" bIns="46550" lIns="93125" spcFirstLastPara="1" rIns="93125" wrap="square" tIns="46550">
            <a:noAutofit/>
          </a:bodyPr>
          <a:lstStyle>
            <a:lvl1pPr indent="-228600" lvl="0" marL="457200" marR="0" rtl="0" algn="l">
              <a:lnSpc>
                <a:spcPct val="100000"/>
              </a:lnSpc>
              <a:spcBef>
                <a:spcPts val="36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indent="-228600" lvl="1" marL="914400" marR="0" rtl="0" algn="l">
              <a:lnSpc>
                <a:spcPct val="100000"/>
              </a:lnSpc>
              <a:spcBef>
                <a:spcPts val="36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2pPr>
            <a:lvl3pPr indent="-228600" lvl="2" marL="1371600" marR="0" rtl="0" algn="l">
              <a:lnSpc>
                <a:spcPct val="100000"/>
              </a:lnSpc>
              <a:spcBef>
                <a:spcPts val="36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3pPr>
            <a:lvl4pPr indent="-228600" lvl="3" marL="1828800" marR="0" rtl="0" algn="l">
              <a:lnSpc>
                <a:spcPct val="100000"/>
              </a:lnSpc>
              <a:spcBef>
                <a:spcPts val="36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4pPr>
            <a:lvl5pPr indent="-228600" lvl="4" marL="2286000" marR="0" rtl="0" algn="l">
              <a:lnSpc>
                <a:spcPct val="100000"/>
              </a:lnSpc>
              <a:spcBef>
                <a:spcPts val="36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1" y="9520286"/>
            <a:ext cx="2986154" cy="501576"/>
          </a:xfrm>
          <a:prstGeom prst="rect">
            <a:avLst/>
          </a:prstGeom>
          <a:noFill/>
          <a:ln>
            <a:noFill/>
          </a:ln>
        </p:spPr>
        <p:txBody>
          <a:bodyPr anchorCtr="0" anchor="b" bIns="46550" lIns="93125" spcFirstLastPara="1" rIns="93125" wrap="square" tIns="4655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8" name="Google Shape;8;n"/>
          <p:cNvSpPr txBox="1"/>
          <p:nvPr>
            <p:ph idx="12" type="sldNum"/>
          </p:nvPr>
        </p:nvSpPr>
        <p:spPr>
          <a:xfrm>
            <a:off x="3901973" y="9520286"/>
            <a:ext cx="2986153" cy="501576"/>
          </a:xfrm>
          <a:prstGeom prst="rect">
            <a:avLst/>
          </a:prstGeom>
          <a:noFill/>
          <a:ln>
            <a:noFill/>
          </a:ln>
        </p:spPr>
        <p:txBody>
          <a:bodyPr anchorCtr="0" anchor="b" bIns="46550" lIns="93125" spcFirstLastPara="1" rIns="93125" wrap="square" tIns="4655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ja-JP"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 name="Shape 21"/>
        <p:cNvGrpSpPr/>
        <p:nvPr/>
      </p:nvGrpSpPr>
      <p:grpSpPr>
        <a:xfrm>
          <a:off x="0" y="0"/>
          <a:ext cx="0" cy="0"/>
          <a:chOff x="0" y="0"/>
          <a:chExt cx="0" cy="0"/>
        </a:xfrm>
      </p:grpSpPr>
      <p:sp>
        <p:nvSpPr>
          <p:cNvPr id="22" name="Google Shape;22;p46:notes"/>
          <p:cNvSpPr/>
          <p:nvPr>
            <p:ph idx="2" type="sldImg"/>
          </p:nvPr>
        </p:nvSpPr>
        <p:spPr>
          <a:xfrm>
            <a:off x="938213" y="750888"/>
            <a:ext cx="5013325" cy="37592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23" name="Google Shape;23;p46:notes"/>
          <p:cNvSpPr txBox="1"/>
          <p:nvPr>
            <p:ph idx="1" type="body"/>
          </p:nvPr>
        </p:nvSpPr>
        <p:spPr>
          <a:xfrm>
            <a:off x="688489" y="4760948"/>
            <a:ext cx="5512775" cy="4510967"/>
          </a:xfrm>
          <a:prstGeom prst="rect">
            <a:avLst/>
          </a:prstGeom>
          <a:noFill/>
          <a:ln>
            <a:noFill/>
          </a:ln>
        </p:spPr>
        <p:txBody>
          <a:bodyPr anchorCtr="0" anchor="t" bIns="46550" lIns="93125" spcFirstLastPara="1" rIns="93125" wrap="square" tIns="46550">
            <a:noAutofit/>
          </a:bodyPr>
          <a:lstStyle/>
          <a:p>
            <a:pPr indent="0" lvl="0" marL="0" rtl="0" algn="l">
              <a:lnSpc>
                <a:spcPct val="100000"/>
              </a:lnSpc>
              <a:spcBef>
                <a:spcPts val="0"/>
              </a:spcBef>
              <a:spcAft>
                <a:spcPts val="0"/>
              </a:spcAft>
              <a:buSzPts val="1400"/>
              <a:buNone/>
            </a:pPr>
            <a:r>
              <a:t/>
            </a:r>
            <a:endParaRPr/>
          </a:p>
        </p:txBody>
      </p:sp>
      <p:sp>
        <p:nvSpPr>
          <p:cNvPr id="24" name="Google Shape;24;p46:notes"/>
          <p:cNvSpPr txBox="1"/>
          <p:nvPr>
            <p:ph idx="12" type="sldNum"/>
          </p:nvPr>
        </p:nvSpPr>
        <p:spPr>
          <a:xfrm>
            <a:off x="3901973" y="9520286"/>
            <a:ext cx="2986153" cy="501576"/>
          </a:xfrm>
          <a:prstGeom prst="rect">
            <a:avLst/>
          </a:prstGeom>
          <a:noFill/>
          <a:ln>
            <a:noFill/>
          </a:ln>
        </p:spPr>
        <p:txBody>
          <a:bodyPr anchorCtr="0" anchor="b" bIns="46550" lIns="93125" spcFirstLastPara="1" rIns="93125" wrap="square" tIns="4655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ja-JP" sz="1200" u="none" cap="none" strike="noStrike">
                <a:solidFill>
                  <a:srgbClr val="000000"/>
                </a:solidFill>
                <a:latin typeface="Arial"/>
                <a:ea typeface="Arial"/>
                <a:cs typeface="Arial"/>
                <a:sym typeface="Arial"/>
              </a:rPr>
              <a:t>‹#›</a:t>
            </a:fld>
            <a:endParaRPr b="0" i="0" sz="1200" u="none" cap="none" strike="noStrike">
              <a:solidFill>
                <a:srgbClr val="000000"/>
              </a:solidFill>
              <a:latin typeface="Arial"/>
              <a:ea typeface="Arial"/>
              <a:cs typeface="Arial"/>
              <a:sym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 name="Shape 28"/>
        <p:cNvGrpSpPr/>
        <p:nvPr/>
      </p:nvGrpSpPr>
      <p:grpSpPr>
        <a:xfrm>
          <a:off x="0" y="0"/>
          <a:ext cx="0" cy="0"/>
          <a:chOff x="0" y="0"/>
          <a:chExt cx="0" cy="0"/>
        </a:xfrm>
      </p:grpSpPr>
      <p:sp>
        <p:nvSpPr>
          <p:cNvPr id="29" name="Google Shape;29;p1:notes"/>
          <p:cNvSpPr txBox="1"/>
          <p:nvPr>
            <p:ph idx="1" type="body"/>
          </p:nvPr>
        </p:nvSpPr>
        <p:spPr>
          <a:xfrm>
            <a:off x="688489" y="4760948"/>
            <a:ext cx="5512775" cy="4510967"/>
          </a:xfrm>
          <a:prstGeom prst="rect">
            <a:avLst/>
          </a:prstGeom>
          <a:noFill/>
          <a:ln>
            <a:noFill/>
          </a:ln>
        </p:spPr>
        <p:txBody>
          <a:bodyPr anchorCtr="0" anchor="t" bIns="46550" lIns="93125" spcFirstLastPara="1" rIns="93125" wrap="square" tIns="46550">
            <a:noAutofit/>
          </a:bodyPr>
          <a:lstStyle/>
          <a:p>
            <a:pPr indent="0" lvl="0" marL="0" rtl="0" algn="l">
              <a:lnSpc>
                <a:spcPct val="100000"/>
              </a:lnSpc>
              <a:spcBef>
                <a:spcPts val="360"/>
              </a:spcBef>
              <a:spcAft>
                <a:spcPts val="0"/>
              </a:spcAft>
              <a:buSzPts val="1400"/>
              <a:buNone/>
            </a:pPr>
            <a:r>
              <a:t/>
            </a:r>
            <a:endParaRPr/>
          </a:p>
        </p:txBody>
      </p:sp>
      <p:sp>
        <p:nvSpPr>
          <p:cNvPr id="30" name="Google Shape;30;p1:notes"/>
          <p:cNvSpPr/>
          <p:nvPr>
            <p:ph idx="2" type="sldImg"/>
          </p:nvPr>
        </p:nvSpPr>
        <p:spPr>
          <a:xfrm>
            <a:off x="938213" y="750888"/>
            <a:ext cx="5013325" cy="37592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 name="Shape 38"/>
        <p:cNvGrpSpPr/>
        <p:nvPr/>
      </p:nvGrpSpPr>
      <p:grpSpPr>
        <a:xfrm>
          <a:off x="0" y="0"/>
          <a:ext cx="0" cy="0"/>
          <a:chOff x="0" y="0"/>
          <a:chExt cx="0" cy="0"/>
        </a:xfrm>
      </p:grpSpPr>
      <p:sp>
        <p:nvSpPr>
          <p:cNvPr id="39" name="Google Shape;39;p2:notes"/>
          <p:cNvSpPr txBox="1"/>
          <p:nvPr>
            <p:ph idx="1" type="body"/>
          </p:nvPr>
        </p:nvSpPr>
        <p:spPr>
          <a:xfrm>
            <a:off x="688489" y="4760948"/>
            <a:ext cx="5512775" cy="4510967"/>
          </a:xfrm>
          <a:prstGeom prst="rect">
            <a:avLst/>
          </a:prstGeom>
          <a:noFill/>
          <a:ln>
            <a:noFill/>
          </a:ln>
        </p:spPr>
        <p:txBody>
          <a:bodyPr anchorCtr="0" anchor="t" bIns="46550" lIns="93125" spcFirstLastPara="1" rIns="93125" wrap="square" tIns="46550">
            <a:noAutofit/>
          </a:bodyPr>
          <a:lstStyle/>
          <a:p>
            <a:pPr indent="0" lvl="0" marL="0" rtl="0" algn="l">
              <a:lnSpc>
                <a:spcPct val="100000"/>
              </a:lnSpc>
              <a:spcBef>
                <a:spcPts val="360"/>
              </a:spcBef>
              <a:spcAft>
                <a:spcPts val="0"/>
              </a:spcAft>
              <a:buSzPts val="1400"/>
              <a:buNone/>
            </a:pPr>
            <a:r>
              <a:t/>
            </a:r>
            <a:endParaRPr/>
          </a:p>
        </p:txBody>
      </p:sp>
      <p:sp>
        <p:nvSpPr>
          <p:cNvPr id="40" name="Google Shape;40;p2:notes"/>
          <p:cNvSpPr/>
          <p:nvPr>
            <p:ph idx="2" type="sldImg"/>
          </p:nvPr>
        </p:nvSpPr>
        <p:spPr>
          <a:xfrm>
            <a:off x="938213" y="750888"/>
            <a:ext cx="5013325" cy="37592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タイトルとコンテンツ">
  <p:cSld name="1_タイトルとコンテンツ">
    <p:spTree>
      <p:nvGrpSpPr>
        <p:cNvPr id="13" name="Shape 13"/>
        <p:cNvGrpSpPr/>
        <p:nvPr/>
      </p:nvGrpSpPr>
      <p:grpSpPr>
        <a:xfrm>
          <a:off x="0" y="0"/>
          <a:ext cx="0" cy="0"/>
          <a:chOff x="0" y="0"/>
          <a:chExt cx="0" cy="0"/>
        </a:xfrm>
      </p:grpSpPr>
      <p:sp>
        <p:nvSpPr>
          <p:cNvPr id="14" name="Google Shape;14;p90"/>
          <p:cNvSpPr/>
          <p:nvPr/>
        </p:nvSpPr>
        <p:spPr>
          <a:xfrm>
            <a:off x="0" y="0"/>
            <a:ext cx="5796136" cy="6858000"/>
          </a:xfrm>
          <a:prstGeom prst="rect">
            <a:avLst/>
          </a:prstGeom>
          <a:solidFill>
            <a:srgbClr val="323F66"/>
          </a:solid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400"/>
              <a:buFont typeface="Arial"/>
              <a:buNone/>
            </a:pPr>
            <a:r>
              <a:t/>
            </a:r>
            <a:endParaRPr b="0" i="0" sz="1400" u="none" cap="none" strike="noStrike">
              <a:solidFill>
                <a:srgbClr val="424242"/>
              </a:solidFill>
              <a:latin typeface="Arial"/>
              <a:ea typeface="Arial"/>
              <a:cs typeface="Arial"/>
              <a:sym typeface="Arial"/>
            </a:endParaRPr>
          </a:p>
        </p:txBody>
      </p:sp>
      <p:sp>
        <p:nvSpPr>
          <p:cNvPr id="15" name="Google Shape;15;p90"/>
          <p:cNvSpPr txBox="1"/>
          <p:nvPr>
            <p:ph idx="12" type="sldNum"/>
          </p:nvPr>
        </p:nvSpPr>
        <p:spPr>
          <a:xfrm>
            <a:off x="7092280" y="6597352"/>
            <a:ext cx="20574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ja-JP"/>
              <a:t>‹#›</a:t>
            </a:fld>
            <a:endParaRPr/>
          </a:p>
        </p:txBody>
      </p:sp>
      <p:sp>
        <p:nvSpPr>
          <p:cNvPr id="16" name="Google Shape;16;p90"/>
          <p:cNvSpPr txBox="1"/>
          <p:nvPr>
            <p:ph type="title"/>
          </p:nvPr>
        </p:nvSpPr>
        <p:spPr>
          <a:xfrm>
            <a:off x="467544" y="2924944"/>
            <a:ext cx="3240360" cy="5334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3600">
                <a:solidFill>
                  <a:schemeClr val="lt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_タイトルとコンテンツ">
  <p:cSld name="2_タイトルとコンテンツ">
    <p:spTree>
      <p:nvGrpSpPr>
        <p:cNvPr id="17" name="Shape 17"/>
        <p:cNvGrpSpPr/>
        <p:nvPr/>
      </p:nvGrpSpPr>
      <p:grpSpPr>
        <a:xfrm>
          <a:off x="0" y="0"/>
          <a:ext cx="0" cy="0"/>
          <a:chOff x="0" y="0"/>
          <a:chExt cx="0" cy="0"/>
        </a:xfrm>
      </p:grpSpPr>
      <p:sp>
        <p:nvSpPr>
          <p:cNvPr id="18" name="Google Shape;18;p75"/>
          <p:cNvSpPr txBox="1"/>
          <p:nvPr>
            <p:ph type="title"/>
          </p:nvPr>
        </p:nvSpPr>
        <p:spPr>
          <a:xfrm>
            <a:off x="251520" y="230974"/>
            <a:ext cx="8130455" cy="533400"/>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75"/>
          <p:cNvSpPr txBox="1"/>
          <p:nvPr>
            <p:ph idx="12" type="sldNum"/>
          </p:nvPr>
        </p:nvSpPr>
        <p:spPr>
          <a:xfrm>
            <a:off x="7092280" y="6597352"/>
            <a:ext cx="20574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ja-JP"/>
              <a:t>‹#›</a:t>
            </a:fld>
            <a:endParaRPr/>
          </a:p>
        </p:txBody>
      </p:sp>
      <p:pic>
        <p:nvPicPr>
          <p:cNvPr descr="https://lh3.googleusercontent.com/N6a5R4JzZl_8cky2NKzTsKUmtzNclH4RGEN6aIiGNV6nmZEwjEDhD-AlqyPuG54iZjKJG0Op2hqGOHdyzHjc9AGtPYkRxm1AAW7ebBu8dBp0mNCi9bXk2U-41LFJ2x6GDnoB3E547ek" id="20" name="Google Shape;20;p75"/>
          <p:cNvPicPr preferRelativeResize="0"/>
          <p:nvPr/>
        </p:nvPicPr>
        <p:blipFill rotWithShape="1">
          <a:blip r:embed="rId2">
            <a:alphaModFix/>
          </a:blip>
          <a:srcRect b="0" l="0" r="0" t="0"/>
          <a:stretch/>
        </p:blipFill>
        <p:spPr>
          <a:xfrm>
            <a:off x="251520" y="750987"/>
            <a:ext cx="1076325" cy="85725"/>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73"/>
          <p:cNvSpPr txBox="1"/>
          <p:nvPr>
            <p:ph type="title"/>
          </p:nvPr>
        </p:nvSpPr>
        <p:spPr>
          <a:xfrm>
            <a:off x="329977" y="230974"/>
            <a:ext cx="6618287" cy="533400"/>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1" i="0" sz="2400" u="none" cap="none" strike="noStrike">
                <a:solidFill>
                  <a:srgbClr val="323F66"/>
                </a:solidFill>
                <a:latin typeface="Courier New"/>
                <a:ea typeface="Courier New"/>
                <a:cs typeface="Courier New"/>
                <a:sym typeface="Courier New"/>
              </a:defRPr>
            </a:lvl1pPr>
            <a:lvl2pPr lvl="1" marR="0" rtl="0" algn="l">
              <a:lnSpc>
                <a:spcPct val="100000"/>
              </a:lnSpc>
              <a:spcBef>
                <a:spcPts val="0"/>
              </a:spcBef>
              <a:spcAft>
                <a:spcPts val="0"/>
              </a:spcAft>
              <a:buClr>
                <a:srgbClr val="000000"/>
              </a:buClr>
              <a:buSzPts val="1400"/>
              <a:buFont typeface="Arial"/>
              <a:buNone/>
              <a:defRPr b="1" i="0" sz="2400" u="none" cap="none" strike="noStrike">
                <a:solidFill>
                  <a:srgbClr val="000000"/>
                </a:solidFill>
                <a:latin typeface="MS PGothic"/>
                <a:ea typeface="MS PGothic"/>
                <a:cs typeface="MS PGothic"/>
                <a:sym typeface="MS PGothic"/>
              </a:defRPr>
            </a:lvl2pPr>
            <a:lvl3pPr lvl="2" marR="0" rtl="0" algn="l">
              <a:lnSpc>
                <a:spcPct val="100000"/>
              </a:lnSpc>
              <a:spcBef>
                <a:spcPts val="0"/>
              </a:spcBef>
              <a:spcAft>
                <a:spcPts val="0"/>
              </a:spcAft>
              <a:buClr>
                <a:srgbClr val="000000"/>
              </a:buClr>
              <a:buSzPts val="1400"/>
              <a:buFont typeface="Arial"/>
              <a:buNone/>
              <a:defRPr b="1" i="0" sz="2400" u="none" cap="none" strike="noStrike">
                <a:solidFill>
                  <a:srgbClr val="000000"/>
                </a:solidFill>
                <a:latin typeface="MS PGothic"/>
                <a:ea typeface="MS PGothic"/>
                <a:cs typeface="MS PGothic"/>
                <a:sym typeface="MS PGothic"/>
              </a:defRPr>
            </a:lvl3pPr>
            <a:lvl4pPr lvl="3" marR="0" rtl="0" algn="l">
              <a:lnSpc>
                <a:spcPct val="100000"/>
              </a:lnSpc>
              <a:spcBef>
                <a:spcPts val="0"/>
              </a:spcBef>
              <a:spcAft>
                <a:spcPts val="0"/>
              </a:spcAft>
              <a:buClr>
                <a:srgbClr val="000000"/>
              </a:buClr>
              <a:buSzPts val="1400"/>
              <a:buFont typeface="Arial"/>
              <a:buNone/>
              <a:defRPr b="1" i="0" sz="2400" u="none" cap="none" strike="noStrike">
                <a:solidFill>
                  <a:srgbClr val="000000"/>
                </a:solidFill>
                <a:latin typeface="MS PGothic"/>
                <a:ea typeface="MS PGothic"/>
                <a:cs typeface="MS PGothic"/>
                <a:sym typeface="MS PGothic"/>
              </a:defRPr>
            </a:lvl4pPr>
            <a:lvl5pPr lvl="4" marR="0" rtl="0" algn="l">
              <a:lnSpc>
                <a:spcPct val="100000"/>
              </a:lnSpc>
              <a:spcBef>
                <a:spcPts val="0"/>
              </a:spcBef>
              <a:spcAft>
                <a:spcPts val="0"/>
              </a:spcAft>
              <a:buClr>
                <a:srgbClr val="000000"/>
              </a:buClr>
              <a:buSzPts val="1400"/>
              <a:buFont typeface="Arial"/>
              <a:buNone/>
              <a:defRPr b="1" i="0" sz="2400" u="none" cap="none" strike="noStrike">
                <a:solidFill>
                  <a:srgbClr val="000000"/>
                </a:solidFill>
                <a:latin typeface="MS PGothic"/>
                <a:ea typeface="MS PGothic"/>
                <a:cs typeface="MS PGothic"/>
                <a:sym typeface="MS PGothic"/>
              </a:defRPr>
            </a:lvl5pPr>
            <a:lvl6pPr lvl="5"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2400" u="none" cap="none" strike="noStrike">
                <a:solidFill>
                  <a:schemeClr val="dk1"/>
                </a:solidFill>
                <a:latin typeface="Arial"/>
                <a:ea typeface="Arial"/>
                <a:cs typeface="Arial"/>
                <a:sym typeface="Arial"/>
              </a:defRPr>
            </a:lvl9pPr>
          </a:lstStyle>
          <a:p/>
        </p:txBody>
      </p:sp>
      <p:sp>
        <p:nvSpPr>
          <p:cNvPr id="11" name="Google Shape;11;p73"/>
          <p:cNvSpPr txBox="1"/>
          <p:nvPr/>
        </p:nvSpPr>
        <p:spPr>
          <a:xfrm>
            <a:off x="3315085" y="6673851"/>
            <a:ext cx="2513830" cy="177613"/>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554"/>
              <a:buFont typeface="Arial"/>
              <a:buNone/>
            </a:pPr>
            <a:r>
              <a:rPr b="0" i="0" lang="ja-JP" sz="554" u="none" cap="none" strike="noStrike">
                <a:solidFill>
                  <a:srgbClr val="383838"/>
                </a:solidFill>
                <a:latin typeface="Verdana"/>
                <a:ea typeface="Verdana"/>
                <a:cs typeface="Verdana"/>
                <a:sym typeface="Verdana"/>
              </a:rPr>
              <a:t>Copyright 2021 Freelance Association Japan  All rights reserved.</a:t>
            </a:r>
            <a:endParaRPr b="0" i="0" sz="1400" u="none" cap="none" strike="noStrike">
              <a:solidFill>
                <a:srgbClr val="000000"/>
              </a:solidFill>
              <a:latin typeface="Arial"/>
              <a:ea typeface="Arial"/>
              <a:cs typeface="Arial"/>
              <a:sym typeface="Arial"/>
            </a:endParaRPr>
          </a:p>
        </p:txBody>
      </p:sp>
      <p:pic>
        <p:nvPicPr>
          <p:cNvPr id="12" name="Google Shape;12;p73"/>
          <p:cNvPicPr preferRelativeResize="0"/>
          <p:nvPr/>
        </p:nvPicPr>
        <p:blipFill rotWithShape="1">
          <a:blip r:embed="rId1">
            <a:alphaModFix/>
          </a:blip>
          <a:srcRect b="0" l="0" r="0" t="0"/>
          <a:stretch/>
        </p:blipFill>
        <p:spPr>
          <a:xfrm>
            <a:off x="5372142" y="754936"/>
            <a:ext cx="4060288" cy="6096528"/>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9" r:id="rId2"/>
    <p:sldLayoutId id="2147483650" r:id="rId3"/>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 name="Shape 25"/>
        <p:cNvGrpSpPr/>
        <p:nvPr/>
      </p:nvGrpSpPr>
      <p:grpSpPr>
        <a:xfrm>
          <a:off x="0" y="0"/>
          <a:ext cx="0" cy="0"/>
          <a:chOff x="0" y="0"/>
          <a:chExt cx="0" cy="0"/>
        </a:xfrm>
      </p:grpSpPr>
      <p:sp>
        <p:nvSpPr>
          <p:cNvPr id="26" name="Google Shape;26;p46"/>
          <p:cNvSpPr txBox="1"/>
          <p:nvPr>
            <p:ph idx="12" type="sldNum"/>
          </p:nvPr>
        </p:nvSpPr>
        <p:spPr>
          <a:xfrm>
            <a:off x="7092280" y="6597352"/>
            <a:ext cx="2057400" cy="365125"/>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888888"/>
              </a:buClr>
              <a:buSzPts val="1200"/>
              <a:buFont typeface="Arial"/>
              <a:buNone/>
            </a:pPr>
            <a:fld id="{00000000-1234-1234-1234-123412341234}" type="slidenum">
              <a:rPr b="0" i="0" lang="ja-JP" sz="1200" u="none" cap="none" strike="noStrike">
                <a:solidFill>
                  <a:srgbClr val="888888"/>
                </a:solidFill>
                <a:latin typeface="Arial"/>
                <a:ea typeface="Arial"/>
                <a:cs typeface="Arial"/>
                <a:sym typeface="Arial"/>
              </a:rPr>
              <a:t>‹#›</a:t>
            </a:fld>
            <a:endParaRPr b="0" i="0" sz="1200" u="none" cap="none" strike="noStrike">
              <a:solidFill>
                <a:srgbClr val="888888"/>
              </a:solidFill>
              <a:latin typeface="Arial"/>
              <a:ea typeface="Arial"/>
              <a:cs typeface="Arial"/>
              <a:sym typeface="Arial"/>
            </a:endParaRPr>
          </a:p>
        </p:txBody>
      </p:sp>
      <p:sp>
        <p:nvSpPr>
          <p:cNvPr id="27" name="Google Shape;27;p46"/>
          <p:cNvSpPr txBox="1"/>
          <p:nvPr>
            <p:ph type="title"/>
          </p:nvPr>
        </p:nvSpPr>
        <p:spPr>
          <a:xfrm>
            <a:off x="467543" y="2924944"/>
            <a:ext cx="5763923" cy="5334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SzPts val="1400"/>
              <a:buNone/>
            </a:pPr>
            <a:r>
              <a:rPr lang="ja-JP" sz="2800"/>
              <a:t>エントリーシート</a:t>
            </a:r>
            <a:endParaRPr sz="2800"/>
          </a:p>
          <a:p>
            <a:pPr indent="0" lvl="0" marL="0" rtl="0" algn="l">
              <a:lnSpc>
                <a:spcPct val="100000"/>
              </a:lnSpc>
              <a:spcBef>
                <a:spcPts val="0"/>
              </a:spcBef>
              <a:spcAft>
                <a:spcPts val="0"/>
              </a:spcAft>
              <a:buSzPts val="1400"/>
              <a:buNone/>
            </a:pPr>
            <a:r>
              <a:rPr lang="ja-JP" sz="2800"/>
              <a:t>①活用企業部門</a:t>
            </a:r>
            <a:endParaRPr sz="2800"/>
          </a:p>
          <a:p>
            <a:pPr indent="0" lvl="0" marL="0" rtl="0" algn="l">
              <a:lnSpc>
                <a:spcPct val="100000"/>
              </a:lnSpc>
              <a:spcBef>
                <a:spcPts val="0"/>
              </a:spcBef>
              <a:spcAft>
                <a:spcPts val="0"/>
              </a:spcAft>
              <a:buSzPts val="1400"/>
              <a:buNone/>
            </a:pPr>
            <a:r>
              <a:t/>
            </a:r>
            <a:endParaRPr sz="28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 name="Shape 31"/>
        <p:cNvGrpSpPr/>
        <p:nvPr/>
      </p:nvGrpSpPr>
      <p:grpSpPr>
        <a:xfrm>
          <a:off x="0" y="0"/>
          <a:ext cx="0" cy="0"/>
          <a:chOff x="0" y="0"/>
          <a:chExt cx="0" cy="0"/>
        </a:xfrm>
      </p:grpSpPr>
      <p:sp>
        <p:nvSpPr>
          <p:cNvPr id="32" name="Google Shape;32;p1"/>
          <p:cNvSpPr txBox="1"/>
          <p:nvPr>
            <p:ph type="title"/>
          </p:nvPr>
        </p:nvSpPr>
        <p:spPr>
          <a:xfrm>
            <a:off x="251520" y="230974"/>
            <a:ext cx="8130455" cy="5334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SzPts val="1400"/>
              <a:buNone/>
            </a:pPr>
            <a:r>
              <a:rPr lang="ja-JP"/>
              <a:t>（社名）</a:t>
            </a:r>
            <a:endParaRPr/>
          </a:p>
        </p:txBody>
      </p:sp>
      <p:sp>
        <p:nvSpPr>
          <p:cNvPr id="33" name="Google Shape;33;p1"/>
          <p:cNvSpPr txBox="1"/>
          <p:nvPr/>
        </p:nvSpPr>
        <p:spPr>
          <a:xfrm>
            <a:off x="251525" y="1033725"/>
            <a:ext cx="6325500" cy="3078300"/>
          </a:xfrm>
          <a:prstGeom prst="rect">
            <a:avLst/>
          </a:prstGeom>
          <a:solidFill>
            <a:srgbClr val="E9F4FE"/>
          </a:solid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400"/>
              <a:buFont typeface="Arial"/>
              <a:buNone/>
            </a:pPr>
            <a:r>
              <a:rPr b="1" i="0" lang="ja-JP" sz="1800" u="sng" cap="none" strike="noStrike">
                <a:solidFill>
                  <a:srgbClr val="000000"/>
                </a:solidFill>
                <a:latin typeface="Arial"/>
                <a:ea typeface="Arial"/>
                <a:cs typeface="Arial"/>
                <a:sym typeface="Arial"/>
              </a:rPr>
              <a:t>（フリーランス・副業人材活用背景・成果概要）200字程度</a:t>
            </a:r>
            <a:endParaRPr b="1" i="0" sz="1800" u="sng"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400"/>
              <a:buFont typeface="Arial"/>
              <a:buNone/>
            </a:pPr>
            <a:r>
              <a:rPr b="0" i="0" lang="ja-JP" sz="1000" u="none" cap="none" strike="noStrike">
                <a:solidFill>
                  <a:srgbClr val="FF0000"/>
                </a:solidFill>
                <a:latin typeface="Arial"/>
                <a:ea typeface="Arial"/>
                <a:cs typeface="Arial"/>
                <a:sym typeface="Arial"/>
              </a:rPr>
              <a:t>フリーランス・副業人材が必要となった背景・</a:t>
            </a:r>
            <a:endParaRPr b="0" i="0" sz="1000" u="none" cap="none" strike="noStrike">
              <a:solidFill>
                <a:srgbClr val="FF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400"/>
              <a:buFont typeface="Arial"/>
              <a:buNone/>
            </a:pPr>
            <a:r>
              <a:rPr b="0" i="0" lang="ja-JP" sz="1000" u="none" cap="none" strike="noStrike">
                <a:solidFill>
                  <a:srgbClr val="FF0000"/>
                </a:solidFill>
                <a:latin typeface="Arial"/>
                <a:ea typeface="Arial"/>
                <a:cs typeface="Arial"/>
                <a:sym typeface="Arial"/>
              </a:rPr>
              <a:t>抱えていた課題とその成果の概要をお書きください。</a:t>
            </a:r>
            <a:endParaRPr b="0" i="0" sz="1000" u="none" cap="none" strike="noStrike">
              <a:solidFill>
                <a:srgbClr val="FF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400"/>
              <a:buFont typeface="Arial"/>
              <a:buNone/>
            </a:pPr>
            <a:r>
              <a:t/>
            </a:r>
            <a:endParaRPr b="0" i="0" sz="12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400"/>
              <a:buFont typeface="Arial"/>
              <a:buNone/>
            </a:pPr>
            <a:r>
              <a:t/>
            </a:r>
            <a:endParaRPr b="0" i="0" sz="12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400"/>
              <a:buFont typeface="Arial"/>
              <a:buNone/>
            </a:pPr>
            <a:r>
              <a:t/>
            </a:r>
            <a:endParaRPr b="0" i="0" sz="12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400"/>
              <a:buFont typeface="Arial"/>
              <a:buNone/>
            </a:pPr>
            <a:r>
              <a:t/>
            </a:r>
            <a:endParaRPr b="0" i="0" sz="12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400"/>
              <a:buFont typeface="Arial"/>
              <a:buNone/>
            </a:pPr>
            <a:r>
              <a:t/>
            </a:r>
            <a:endParaRPr b="0" i="0" sz="12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400"/>
              <a:buFont typeface="Arial"/>
              <a:buNone/>
            </a:pPr>
            <a:r>
              <a:t/>
            </a:r>
            <a:endParaRPr b="0" i="0" sz="12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400"/>
              <a:buFont typeface="Arial"/>
              <a:buNone/>
            </a:pPr>
            <a:r>
              <a:t/>
            </a:r>
            <a:endParaRPr b="0" i="0" sz="12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400"/>
              <a:buFont typeface="Arial"/>
              <a:buNone/>
            </a:pPr>
            <a:r>
              <a:t/>
            </a:r>
            <a:endParaRPr b="0" i="0" sz="12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400"/>
              <a:buFont typeface="Arial"/>
              <a:buNone/>
            </a:pPr>
            <a:r>
              <a:t/>
            </a:r>
            <a:endParaRPr b="0" i="0" sz="12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400"/>
              <a:buFont typeface="Arial"/>
              <a:buNone/>
            </a:pPr>
            <a:r>
              <a:t/>
            </a:r>
            <a:endParaRPr b="0" i="0" sz="12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400"/>
              <a:buFont typeface="Arial"/>
              <a:buNone/>
            </a:pPr>
            <a:r>
              <a:t/>
            </a:r>
            <a:endParaRPr b="0" i="0" sz="12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400"/>
              <a:buFont typeface="Arial"/>
              <a:buNone/>
            </a:pPr>
            <a:r>
              <a:t/>
            </a:r>
            <a:endParaRPr b="0" i="0" sz="12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400"/>
              <a:buFont typeface="Arial"/>
              <a:buNone/>
            </a:pPr>
            <a:r>
              <a:t/>
            </a:r>
            <a:endParaRPr b="0" i="0" sz="1200" u="none" cap="none" strike="noStrike">
              <a:solidFill>
                <a:srgbClr val="000000"/>
              </a:solidFill>
              <a:latin typeface="Arial"/>
              <a:ea typeface="Arial"/>
              <a:cs typeface="Arial"/>
              <a:sym typeface="Arial"/>
            </a:endParaRPr>
          </a:p>
        </p:txBody>
      </p:sp>
      <p:sp>
        <p:nvSpPr>
          <p:cNvPr id="34" name="Google Shape;34;p1"/>
          <p:cNvSpPr txBox="1"/>
          <p:nvPr/>
        </p:nvSpPr>
        <p:spPr>
          <a:xfrm>
            <a:off x="3030950" y="4396950"/>
            <a:ext cx="5924100" cy="2185800"/>
          </a:xfrm>
          <a:prstGeom prst="rect">
            <a:avLst/>
          </a:prstGeom>
          <a:solidFill>
            <a:srgbClr val="D4E9FD">
              <a:alpha val="80000"/>
            </a:srgbClr>
          </a:solid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rPr b="1" i="0" lang="ja-JP" sz="1800" u="sng" cap="none" strike="noStrike">
                <a:solidFill>
                  <a:srgbClr val="222222"/>
                </a:solidFill>
                <a:latin typeface="Arial"/>
                <a:ea typeface="Arial"/>
                <a:cs typeface="Arial"/>
                <a:sym typeface="Arial"/>
              </a:rPr>
              <a:t>（１）（企業概要）200字程度</a:t>
            </a:r>
            <a:endParaRPr b="1" i="0" sz="1800" u="sng" cap="none" strike="noStrike">
              <a:solidFill>
                <a:srgbClr val="222222"/>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rPr b="0" i="0" lang="ja-JP" sz="1000" u="none" cap="none" strike="noStrike">
                <a:solidFill>
                  <a:srgbClr val="FF0000"/>
                </a:solidFill>
                <a:latin typeface="Arial"/>
                <a:ea typeface="Arial"/>
                <a:cs typeface="Arial"/>
                <a:sym typeface="Arial"/>
              </a:rPr>
              <a:t>業界・業種、事業内容等についてお書きください。</a:t>
            </a:r>
            <a:endParaRPr b="0" i="0" sz="1000" u="none" cap="none" strike="noStrike">
              <a:solidFill>
                <a:srgbClr val="FF0000"/>
              </a:solidFill>
              <a:latin typeface="Arial"/>
              <a:ea typeface="Arial"/>
              <a:cs typeface="Arial"/>
              <a:sym typeface="Arial"/>
            </a:endParaRPr>
          </a:p>
          <a:p>
            <a:pPr indent="0" lvl="0" marL="176213" marR="0" rtl="0" algn="l">
              <a:lnSpc>
                <a:spcPct val="100000"/>
              </a:lnSpc>
              <a:spcBef>
                <a:spcPts val="0"/>
              </a:spcBef>
              <a:spcAft>
                <a:spcPts val="0"/>
              </a:spcAft>
              <a:buClr>
                <a:srgbClr val="000000"/>
              </a:buClr>
              <a:buSzPts val="1800"/>
              <a:buFont typeface="Arial"/>
              <a:buNone/>
            </a:pPr>
            <a:r>
              <a:t/>
            </a:r>
            <a:endParaRPr b="0" i="0" sz="1200" u="none" cap="none" strike="noStrike">
              <a:solidFill>
                <a:srgbClr val="222222"/>
              </a:solidFill>
              <a:latin typeface="Arial"/>
              <a:ea typeface="Arial"/>
              <a:cs typeface="Arial"/>
              <a:sym typeface="Arial"/>
            </a:endParaRPr>
          </a:p>
          <a:p>
            <a:pPr indent="0" lvl="0" marL="176213" marR="0" rtl="0" algn="l">
              <a:lnSpc>
                <a:spcPct val="100000"/>
              </a:lnSpc>
              <a:spcBef>
                <a:spcPts val="0"/>
              </a:spcBef>
              <a:spcAft>
                <a:spcPts val="0"/>
              </a:spcAft>
              <a:buClr>
                <a:srgbClr val="000000"/>
              </a:buClr>
              <a:buSzPts val="1800"/>
              <a:buFont typeface="Arial"/>
              <a:buNone/>
            </a:pPr>
            <a:r>
              <a:t/>
            </a:r>
            <a:endParaRPr b="0" i="0" sz="1200" u="none" cap="none" strike="noStrike">
              <a:solidFill>
                <a:srgbClr val="222222"/>
              </a:solidFill>
              <a:latin typeface="Arial"/>
              <a:ea typeface="Arial"/>
              <a:cs typeface="Arial"/>
              <a:sym typeface="Arial"/>
            </a:endParaRPr>
          </a:p>
          <a:p>
            <a:pPr indent="0" lvl="0" marL="176213" marR="0" rtl="0" algn="l">
              <a:lnSpc>
                <a:spcPct val="100000"/>
              </a:lnSpc>
              <a:spcBef>
                <a:spcPts val="0"/>
              </a:spcBef>
              <a:spcAft>
                <a:spcPts val="0"/>
              </a:spcAft>
              <a:buClr>
                <a:srgbClr val="000000"/>
              </a:buClr>
              <a:buSzPts val="1800"/>
              <a:buFont typeface="Arial"/>
              <a:buNone/>
            </a:pPr>
            <a:r>
              <a:t/>
            </a:r>
            <a:endParaRPr b="0" i="0" sz="1200" u="none" cap="none" strike="noStrike">
              <a:solidFill>
                <a:srgbClr val="222222"/>
              </a:solidFill>
              <a:latin typeface="Arial"/>
              <a:ea typeface="Arial"/>
              <a:cs typeface="Arial"/>
              <a:sym typeface="Arial"/>
            </a:endParaRPr>
          </a:p>
          <a:p>
            <a:pPr indent="0" lvl="0" marL="176212" marR="0" rtl="0" algn="l">
              <a:lnSpc>
                <a:spcPct val="100000"/>
              </a:lnSpc>
              <a:spcBef>
                <a:spcPts val="0"/>
              </a:spcBef>
              <a:spcAft>
                <a:spcPts val="0"/>
              </a:spcAft>
              <a:buClr>
                <a:srgbClr val="000000"/>
              </a:buClr>
              <a:buSzPts val="1800"/>
              <a:buFont typeface="Arial"/>
              <a:buNone/>
            </a:pPr>
            <a:r>
              <a:t/>
            </a:r>
            <a:endParaRPr b="0" i="0" sz="1200" u="none" cap="none" strike="noStrike">
              <a:solidFill>
                <a:srgbClr val="222222"/>
              </a:solidFill>
              <a:latin typeface="Arial"/>
              <a:ea typeface="Arial"/>
              <a:cs typeface="Arial"/>
              <a:sym typeface="Arial"/>
            </a:endParaRPr>
          </a:p>
          <a:p>
            <a:pPr indent="0" lvl="0" marL="176212" marR="0" rtl="0" algn="l">
              <a:lnSpc>
                <a:spcPct val="100000"/>
              </a:lnSpc>
              <a:spcBef>
                <a:spcPts val="0"/>
              </a:spcBef>
              <a:spcAft>
                <a:spcPts val="0"/>
              </a:spcAft>
              <a:buClr>
                <a:srgbClr val="000000"/>
              </a:buClr>
              <a:buSzPts val="1800"/>
              <a:buFont typeface="Arial"/>
              <a:buNone/>
            </a:pPr>
            <a:r>
              <a:t/>
            </a:r>
            <a:endParaRPr b="0" i="0" sz="1200" u="none" cap="none" strike="noStrike">
              <a:solidFill>
                <a:srgbClr val="222222"/>
              </a:solidFill>
              <a:latin typeface="Arial"/>
              <a:ea typeface="Arial"/>
              <a:cs typeface="Arial"/>
              <a:sym typeface="Arial"/>
            </a:endParaRPr>
          </a:p>
          <a:p>
            <a:pPr indent="0" lvl="0" marL="176212" marR="0" rtl="0" algn="l">
              <a:lnSpc>
                <a:spcPct val="100000"/>
              </a:lnSpc>
              <a:spcBef>
                <a:spcPts val="0"/>
              </a:spcBef>
              <a:spcAft>
                <a:spcPts val="0"/>
              </a:spcAft>
              <a:buClr>
                <a:srgbClr val="000000"/>
              </a:buClr>
              <a:buSzPts val="1800"/>
              <a:buFont typeface="Arial"/>
              <a:buNone/>
            </a:pPr>
            <a:r>
              <a:t/>
            </a:r>
            <a:endParaRPr b="0" i="0" sz="1200" u="none" cap="none" strike="noStrike">
              <a:solidFill>
                <a:srgbClr val="222222"/>
              </a:solidFill>
              <a:latin typeface="Arial"/>
              <a:ea typeface="Arial"/>
              <a:cs typeface="Arial"/>
              <a:sym typeface="Arial"/>
            </a:endParaRPr>
          </a:p>
          <a:p>
            <a:pPr indent="0" lvl="0" marL="176212" marR="0" rtl="0" algn="l">
              <a:lnSpc>
                <a:spcPct val="100000"/>
              </a:lnSpc>
              <a:spcBef>
                <a:spcPts val="0"/>
              </a:spcBef>
              <a:spcAft>
                <a:spcPts val="0"/>
              </a:spcAft>
              <a:buClr>
                <a:srgbClr val="000000"/>
              </a:buClr>
              <a:buSzPts val="1800"/>
              <a:buFont typeface="Arial"/>
              <a:buNone/>
            </a:pPr>
            <a:r>
              <a:t/>
            </a:r>
            <a:endParaRPr b="0" i="0" sz="1200" u="none" cap="none" strike="noStrike">
              <a:solidFill>
                <a:srgbClr val="222222"/>
              </a:solidFill>
              <a:latin typeface="Arial"/>
              <a:ea typeface="Arial"/>
              <a:cs typeface="Arial"/>
              <a:sym typeface="Arial"/>
            </a:endParaRPr>
          </a:p>
          <a:p>
            <a:pPr indent="0" lvl="0" marL="176213" marR="0" rtl="0" algn="l">
              <a:lnSpc>
                <a:spcPct val="100000"/>
              </a:lnSpc>
              <a:spcBef>
                <a:spcPts val="0"/>
              </a:spcBef>
              <a:spcAft>
                <a:spcPts val="0"/>
              </a:spcAft>
              <a:buClr>
                <a:srgbClr val="000000"/>
              </a:buClr>
              <a:buSzPts val="1800"/>
              <a:buFont typeface="Arial"/>
              <a:buNone/>
            </a:pPr>
            <a:r>
              <a:t/>
            </a:r>
            <a:endParaRPr b="0" i="0" sz="1200" u="none" cap="none" strike="noStrike">
              <a:solidFill>
                <a:srgbClr val="222222"/>
              </a:solidFill>
              <a:latin typeface="Arial"/>
              <a:ea typeface="Arial"/>
              <a:cs typeface="Arial"/>
              <a:sym typeface="Arial"/>
            </a:endParaRPr>
          </a:p>
          <a:p>
            <a:pPr indent="0" lvl="0" marL="176213" marR="0" rtl="0" algn="l">
              <a:lnSpc>
                <a:spcPct val="100000"/>
              </a:lnSpc>
              <a:spcBef>
                <a:spcPts val="0"/>
              </a:spcBef>
              <a:spcAft>
                <a:spcPts val="0"/>
              </a:spcAft>
              <a:buClr>
                <a:srgbClr val="000000"/>
              </a:buClr>
              <a:buSzPts val="1800"/>
              <a:buFont typeface="Arial"/>
              <a:buNone/>
            </a:pPr>
            <a:r>
              <a:t/>
            </a:r>
            <a:endParaRPr b="0" i="0" sz="1200" u="none" cap="none" strike="noStrike">
              <a:solidFill>
                <a:srgbClr val="222222"/>
              </a:solidFill>
              <a:latin typeface="Arial"/>
              <a:ea typeface="Arial"/>
              <a:cs typeface="Arial"/>
              <a:sym typeface="Arial"/>
            </a:endParaRPr>
          </a:p>
        </p:txBody>
      </p:sp>
      <p:sp>
        <p:nvSpPr>
          <p:cNvPr id="35" name="Google Shape;35;p1"/>
          <p:cNvSpPr/>
          <p:nvPr/>
        </p:nvSpPr>
        <p:spPr>
          <a:xfrm>
            <a:off x="493160" y="4396949"/>
            <a:ext cx="2291137" cy="2230077"/>
          </a:xfrm>
          <a:prstGeom prst="rect">
            <a:avLst/>
          </a:prstGeom>
          <a:solidFill>
            <a:schemeClr val="accent1"/>
          </a:solidFill>
          <a:ln cap="flat" cmpd="sng" w="25400">
            <a:solidFill>
              <a:srgbClr val="6D92B7"/>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0" i="0" lang="ja-JP" sz="1400" u="none" cap="none" strike="noStrike">
                <a:solidFill>
                  <a:srgbClr val="2C2C2C"/>
                </a:solidFill>
                <a:latin typeface="Arial"/>
                <a:ea typeface="Arial"/>
                <a:cs typeface="Arial"/>
                <a:sym typeface="Arial"/>
              </a:rPr>
              <a:t>写真（あれば）</a:t>
            </a:r>
            <a:endParaRPr b="0" i="0" sz="1400" u="none" cap="none" strike="noStrike">
              <a:solidFill>
                <a:srgbClr val="000000"/>
              </a:solidFill>
              <a:latin typeface="Arial"/>
              <a:ea typeface="Arial"/>
              <a:cs typeface="Arial"/>
              <a:sym typeface="Arial"/>
            </a:endParaRPr>
          </a:p>
        </p:txBody>
      </p:sp>
      <p:sp>
        <p:nvSpPr>
          <p:cNvPr id="36" name="Google Shape;36;p1"/>
          <p:cNvSpPr/>
          <p:nvPr/>
        </p:nvSpPr>
        <p:spPr>
          <a:xfrm>
            <a:off x="5558320" y="1465623"/>
            <a:ext cx="3334160" cy="2230077"/>
          </a:xfrm>
          <a:prstGeom prst="rect">
            <a:avLst/>
          </a:prstGeom>
          <a:solidFill>
            <a:schemeClr val="accent1"/>
          </a:solidFill>
          <a:ln cap="flat" cmpd="sng" w="25400">
            <a:solidFill>
              <a:srgbClr val="6D92B7"/>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0" i="0" lang="ja-JP" sz="1400" u="none" cap="none" strike="noStrike">
                <a:solidFill>
                  <a:srgbClr val="2C2C2C"/>
                </a:solidFill>
                <a:latin typeface="Arial"/>
                <a:ea typeface="Arial"/>
                <a:cs typeface="Arial"/>
                <a:sym typeface="Arial"/>
              </a:rPr>
              <a:t>写真（あれば）</a:t>
            </a:r>
            <a:endParaRPr b="0" i="0" sz="1400" u="none" cap="none" strike="noStrike">
              <a:solidFill>
                <a:srgbClr val="000000"/>
              </a:solidFill>
              <a:latin typeface="Arial"/>
              <a:ea typeface="Arial"/>
              <a:cs typeface="Arial"/>
              <a:sym typeface="Arial"/>
            </a:endParaRPr>
          </a:p>
        </p:txBody>
      </p:sp>
      <p:sp>
        <p:nvSpPr>
          <p:cNvPr id="37" name="Google Shape;37;p1"/>
          <p:cNvSpPr txBox="1"/>
          <p:nvPr/>
        </p:nvSpPr>
        <p:spPr>
          <a:xfrm>
            <a:off x="5558325" y="297575"/>
            <a:ext cx="3446700" cy="4002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rPr b="0" i="0" lang="ja-JP" sz="1400" u="none" cap="none" strike="noStrike">
                <a:solidFill>
                  <a:srgbClr val="FF0000"/>
                </a:solidFill>
                <a:latin typeface="Arial"/>
                <a:ea typeface="Arial"/>
                <a:cs typeface="Arial"/>
                <a:sym typeface="Arial"/>
              </a:rPr>
              <a:t>赤字は提出時削除して下さい</a:t>
            </a:r>
            <a:endParaRPr b="0" i="0" sz="1400" u="none" cap="none" strike="noStrike">
              <a:solidFill>
                <a:srgbClr val="FF0000"/>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 name="Shape 41"/>
        <p:cNvGrpSpPr/>
        <p:nvPr/>
      </p:nvGrpSpPr>
      <p:grpSpPr>
        <a:xfrm>
          <a:off x="0" y="0"/>
          <a:ext cx="0" cy="0"/>
          <a:chOff x="0" y="0"/>
          <a:chExt cx="0" cy="0"/>
        </a:xfrm>
      </p:grpSpPr>
      <p:sp>
        <p:nvSpPr>
          <p:cNvPr id="42" name="Google Shape;42;p2"/>
          <p:cNvSpPr txBox="1"/>
          <p:nvPr/>
        </p:nvSpPr>
        <p:spPr>
          <a:xfrm>
            <a:off x="2000926" y="600709"/>
            <a:ext cx="6891600" cy="2154900"/>
          </a:xfrm>
          <a:prstGeom prst="rect">
            <a:avLst/>
          </a:prstGeom>
          <a:solidFill>
            <a:srgbClr val="D4E9FD">
              <a:alpha val="80000"/>
            </a:srgbClr>
          </a:solidFill>
          <a:ln>
            <a:noFill/>
          </a:ln>
        </p:spPr>
        <p:txBody>
          <a:bodyPr anchorCtr="0" anchor="t" bIns="45700" lIns="91425" spcFirstLastPara="1" rIns="91425" wrap="square" tIns="45700">
            <a:spAutoFit/>
          </a:bodyPr>
          <a:lstStyle/>
          <a:p>
            <a:pPr indent="0" lvl="0" marL="176212" marR="0" rtl="0" algn="l">
              <a:lnSpc>
                <a:spcPct val="100000"/>
              </a:lnSpc>
              <a:spcBef>
                <a:spcPts val="0"/>
              </a:spcBef>
              <a:spcAft>
                <a:spcPts val="0"/>
              </a:spcAft>
              <a:buClr>
                <a:srgbClr val="000000"/>
              </a:buClr>
              <a:buSzPts val="1800"/>
              <a:buFont typeface="Arial"/>
              <a:buNone/>
            </a:pPr>
            <a:r>
              <a:rPr b="1" i="0" lang="ja-JP" sz="1800" u="sng" cap="none" strike="noStrike">
                <a:solidFill>
                  <a:srgbClr val="000000"/>
                </a:solidFill>
                <a:latin typeface="Arial"/>
                <a:ea typeface="Arial"/>
                <a:cs typeface="Arial"/>
                <a:sym typeface="Arial"/>
              </a:rPr>
              <a:t>（２）抱えていた課題（150字程度）</a:t>
            </a:r>
            <a:endParaRPr b="1" i="0" sz="1800" u="sng" cap="none" strike="noStrike">
              <a:solidFill>
                <a:srgbClr val="000000"/>
              </a:solidFill>
              <a:latin typeface="Arial"/>
              <a:ea typeface="Arial"/>
              <a:cs typeface="Arial"/>
              <a:sym typeface="Arial"/>
            </a:endParaRPr>
          </a:p>
          <a:p>
            <a:pPr indent="0" lvl="0" marL="176212" marR="0" rtl="0" algn="l">
              <a:lnSpc>
                <a:spcPct val="100000"/>
              </a:lnSpc>
              <a:spcBef>
                <a:spcPts val="0"/>
              </a:spcBef>
              <a:spcAft>
                <a:spcPts val="0"/>
              </a:spcAft>
              <a:buClr>
                <a:srgbClr val="000000"/>
              </a:buClr>
              <a:buSzPts val="1800"/>
              <a:buFont typeface="Arial"/>
              <a:buNone/>
            </a:pPr>
            <a:r>
              <a:rPr b="0" i="0" lang="ja-JP" sz="1000" u="none" cap="none" strike="noStrike">
                <a:solidFill>
                  <a:srgbClr val="FF0000"/>
                </a:solidFill>
                <a:latin typeface="Arial"/>
                <a:ea typeface="Arial"/>
                <a:cs typeface="Arial"/>
                <a:sym typeface="Arial"/>
              </a:rPr>
              <a:t>フリーランス・副業人材が必要となった背景・抱えていた課題などを具体的にお書きください。</a:t>
            </a:r>
            <a:endParaRPr b="0" i="0" sz="1000" u="none" cap="none" strike="noStrike">
              <a:solidFill>
                <a:srgbClr val="FF0000"/>
              </a:solidFill>
              <a:latin typeface="Arial"/>
              <a:ea typeface="Arial"/>
              <a:cs typeface="Arial"/>
              <a:sym typeface="Arial"/>
            </a:endParaRPr>
          </a:p>
          <a:p>
            <a:pPr indent="0" lvl="0" marL="176212" marR="0" rtl="0" algn="l">
              <a:lnSpc>
                <a:spcPct val="100000"/>
              </a:lnSpc>
              <a:spcBef>
                <a:spcPts val="0"/>
              </a:spcBef>
              <a:spcAft>
                <a:spcPts val="0"/>
              </a:spcAft>
              <a:buClr>
                <a:srgbClr val="000000"/>
              </a:buClr>
              <a:buSzPts val="1800"/>
              <a:buFont typeface="Arial"/>
              <a:buNone/>
            </a:pPr>
            <a:r>
              <a:t/>
            </a:r>
            <a:endParaRPr b="0" i="0" sz="1200" u="none" cap="none" strike="noStrike">
              <a:solidFill>
                <a:srgbClr val="000000"/>
              </a:solidFill>
              <a:latin typeface="Arial"/>
              <a:ea typeface="Arial"/>
              <a:cs typeface="Arial"/>
              <a:sym typeface="Arial"/>
            </a:endParaRPr>
          </a:p>
          <a:p>
            <a:pPr indent="0" lvl="0" marL="176213" marR="0" rtl="0" algn="l">
              <a:lnSpc>
                <a:spcPct val="100000"/>
              </a:lnSpc>
              <a:spcBef>
                <a:spcPts val="0"/>
              </a:spcBef>
              <a:spcAft>
                <a:spcPts val="0"/>
              </a:spcAft>
              <a:buClr>
                <a:srgbClr val="000000"/>
              </a:buClr>
              <a:buSzPts val="1800"/>
              <a:buFont typeface="Arial"/>
              <a:buNone/>
            </a:pPr>
            <a:r>
              <a:t/>
            </a:r>
            <a:endParaRPr b="0" i="0" sz="1200" u="none" cap="none" strike="noStrike">
              <a:solidFill>
                <a:srgbClr val="000000"/>
              </a:solidFill>
              <a:latin typeface="Arial"/>
              <a:ea typeface="Arial"/>
              <a:cs typeface="Arial"/>
              <a:sym typeface="Arial"/>
            </a:endParaRPr>
          </a:p>
          <a:p>
            <a:pPr indent="0" lvl="0" marL="176212" marR="0" rtl="0" algn="l">
              <a:lnSpc>
                <a:spcPct val="100000"/>
              </a:lnSpc>
              <a:spcBef>
                <a:spcPts val="0"/>
              </a:spcBef>
              <a:spcAft>
                <a:spcPts val="0"/>
              </a:spcAft>
              <a:buClr>
                <a:srgbClr val="000000"/>
              </a:buClr>
              <a:buSzPts val="1800"/>
              <a:buFont typeface="Arial"/>
              <a:buNone/>
            </a:pPr>
            <a:r>
              <a:rPr b="1" i="0" lang="ja-JP" sz="1800" u="sng" cap="none" strike="noStrike">
                <a:solidFill>
                  <a:srgbClr val="000000"/>
                </a:solidFill>
                <a:latin typeface="Arial"/>
                <a:ea typeface="Arial"/>
                <a:cs typeface="Arial"/>
                <a:sym typeface="Arial"/>
              </a:rPr>
              <a:t>（３）参画した人材：（属性＋人数）</a:t>
            </a:r>
            <a:endParaRPr b="1" i="0" sz="1800" u="sng" cap="none" strike="noStrike">
              <a:solidFill>
                <a:srgbClr val="000000"/>
              </a:solidFill>
              <a:latin typeface="Arial"/>
              <a:ea typeface="Arial"/>
              <a:cs typeface="Arial"/>
              <a:sym typeface="Arial"/>
            </a:endParaRPr>
          </a:p>
          <a:p>
            <a:pPr indent="0" lvl="0" marL="176213" marR="0" rtl="0" algn="l">
              <a:lnSpc>
                <a:spcPct val="100000"/>
              </a:lnSpc>
              <a:spcBef>
                <a:spcPts val="0"/>
              </a:spcBef>
              <a:spcAft>
                <a:spcPts val="0"/>
              </a:spcAft>
              <a:buClr>
                <a:srgbClr val="000000"/>
              </a:buClr>
              <a:buSzPts val="1800"/>
              <a:buFont typeface="Arial"/>
              <a:buNone/>
            </a:pPr>
            <a:r>
              <a:rPr b="1" i="0" lang="ja-JP" sz="1800" u="sng" cap="none" strike="noStrike">
                <a:solidFill>
                  <a:srgbClr val="000000"/>
                </a:solidFill>
                <a:latin typeface="Arial"/>
                <a:ea typeface="Arial"/>
                <a:cs typeface="Arial"/>
                <a:sym typeface="Arial"/>
              </a:rPr>
              <a:t>なぜその人材にしようと思ったのか（150字程度）</a:t>
            </a:r>
            <a:endParaRPr b="1" i="0" sz="1800" u="sng" cap="none" strike="noStrike">
              <a:solidFill>
                <a:srgbClr val="000000"/>
              </a:solidFill>
              <a:latin typeface="Arial"/>
              <a:ea typeface="Arial"/>
              <a:cs typeface="Arial"/>
              <a:sym typeface="Arial"/>
            </a:endParaRPr>
          </a:p>
          <a:p>
            <a:pPr indent="0" lvl="0" marL="176212" marR="0" rtl="0" algn="l">
              <a:lnSpc>
                <a:spcPct val="100000"/>
              </a:lnSpc>
              <a:spcBef>
                <a:spcPts val="0"/>
              </a:spcBef>
              <a:spcAft>
                <a:spcPts val="0"/>
              </a:spcAft>
              <a:buClr>
                <a:srgbClr val="000000"/>
              </a:buClr>
              <a:buSzPts val="1800"/>
              <a:buFont typeface="Arial"/>
              <a:buNone/>
            </a:pPr>
            <a:r>
              <a:rPr b="0" i="0" lang="ja-JP" sz="1000" u="none" cap="none" strike="noStrike">
                <a:solidFill>
                  <a:srgbClr val="FF0000"/>
                </a:solidFill>
                <a:latin typeface="Arial"/>
                <a:ea typeface="Arial"/>
                <a:cs typeface="Arial"/>
                <a:sym typeface="Arial"/>
              </a:rPr>
              <a:t>どのような人材に、何名参画してもらったのか。なぜ、その人材にしようと思ったのかをお書きください。　</a:t>
            </a:r>
            <a:endParaRPr b="0" i="0" sz="1000" u="none" cap="none" strike="noStrike">
              <a:solidFill>
                <a:srgbClr val="FF0000"/>
              </a:solidFill>
              <a:latin typeface="Arial"/>
              <a:ea typeface="Arial"/>
              <a:cs typeface="Arial"/>
              <a:sym typeface="Arial"/>
            </a:endParaRPr>
          </a:p>
          <a:p>
            <a:pPr indent="0" lvl="0" marL="176213" marR="0" rtl="0" algn="l">
              <a:lnSpc>
                <a:spcPct val="100000"/>
              </a:lnSpc>
              <a:spcBef>
                <a:spcPts val="0"/>
              </a:spcBef>
              <a:spcAft>
                <a:spcPts val="0"/>
              </a:spcAft>
              <a:buClr>
                <a:srgbClr val="000000"/>
              </a:buClr>
              <a:buSzPts val="1800"/>
              <a:buFont typeface="Arial"/>
              <a:buNone/>
            </a:pPr>
            <a:r>
              <a:t/>
            </a:r>
            <a:endParaRPr b="0" i="0" sz="1200" u="none" cap="none" strike="noStrike">
              <a:solidFill>
                <a:srgbClr val="222222"/>
              </a:solidFill>
              <a:latin typeface="Arial"/>
              <a:ea typeface="Arial"/>
              <a:cs typeface="Arial"/>
              <a:sym typeface="Arial"/>
            </a:endParaRPr>
          </a:p>
          <a:p>
            <a:pPr indent="0" lvl="0" marL="176212" marR="0" rtl="0" algn="l">
              <a:lnSpc>
                <a:spcPct val="100000"/>
              </a:lnSpc>
              <a:spcBef>
                <a:spcPts val="0"/>
              </a:spcBef>
              <a:spcAft>
                <a:spcPts val="0"/>
              </a:spcAft>
              <a:buClr>
                <a:srgbClr val="000000"/>
              </a:buClr>
              <a:buSzPts val="1800"/>
              <a:buFont typeface="Arial"/>
              <a:buNone/>
            </a:pPr>
            <a:r>
              <a:t/>
            </a:r>
            <a:endParaRPr b="0" i="0" sz="1200" u="none" cap="none" strike="noStrike">
              <a:solidFill>
                <a:srgbClr val="000000"/>
              </a:solidFill>
              <a:latin typeface="Arial"/>
              <a:ea typeface="Arial"/>
              <a:cs typeface="Arial"/>
              <a:sym typeface="Arial"/>
            </a:endParaRPr>
          </a:p>
          <a:p>
            <a:pPr indent="0" lvl="0" marL="176213" marR="0" rtl="0" algn="l">
              <a:lnSpc>
                <a:spcPct val="100000"/>
              </a:lnSpc>
              <a:spcBef>
                <a:spcPts val="0"/>
              </a:spcBef>
              <a:spcAft>
                <a:spcPts val="0"/>
              </a:spcAft>
              <a:buClr>
                <a:srgbClr val="000000"/>
              </a:buClr>
              <a:buSzPts val="1800"/>
              <a:buFont typeface="Arial"/>
              <a:buNone/>
            </a:pPr>
            <a:r>
              <a:t/>
            </a:r>
            <a:endParaRPr b="0" i="0" sz="1200" u="none" cap="none" strike="noStrike">
              <a:solidFill>
                <a:srgbClr val="000000"/>
              </a:solidFill>
              <a:latin typeface="Arial"/>
              <a:ea typeface="Arial"/>
              <a:cs typeface="Arial"/>
              <a:sym typeface="Arial"/>
            </a:endParaRPr>
          </a:p>
        </p:txBody>
      </p:sp>
      <p:sp>
        <p:nvSpPr>
          <p:cNvPr id="43" name="Google Shape;43;p2"/>
          <p:cNvSpPr txBox="1"/>
          <p:nvPr/>
        </p:nvSpPr>
        <p:spPr>
          <a:xfrm>
            <a:off x="128057" y="2842345"/>
            <a:ext cx="6235800" cy="2401200"/>
          </a:xfrm>
          <a:prstGeom prst="rect">
            <a:avLst/>
          </a:prstGeom>
          <a:solidFill>
            <a:srgbClr val="E9F4FE">
              <a:alpha val="80000"/>
            </a:srgbClr>
          </a:solid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rPr b="1" i="0" lang="ja-JP" sz="1800" u="sng" cap="none" strike="noStrike">
                <a:solidFill>
                  <a:srgbClr val="000000"/>
                </a:solidFill>
                <a:latin typeface="Arial"/>
                <a:ea typeface="Arial"/>
                <a:cs typeface="Arial"/>
                <a:sym typeface="Arial"/>
              </a:rPr>
              <a:t>（４）活動内容・工夫した点（150字程度）</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ja-JP" sz="1000" u="none" cap="none" strike="noStrike">
                <a:solidFill>
                  <a:srgbClr val="FF0000"/>
                </a:solidFill>
                <a:latin typeface="Arial"/>
                <a:ea typeface="Arial"/>
                <a:cs typeface="Arial"/>
                <a:sym typeface="Arial"/>
              </a:rPr>
              <a:t>取り組んだ内容、フリーランス・副業人材が入ったプロジェクトの編成や仕事の仕方で工夫したこと、</a:t>
            </a:r>
            <a:endParaRPr b="0" i="0" sz="1000" u="none" cap="none" strike="noStrike">
              <a:solidFill>
                <a:srgbClr val="FF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ja-JP" sz="1000" u="none" cap="none" strike="noStrike">
                <a:solidFill>
                  <a:srgbClr val="FF0000"/>
                </a:solidFill>
                <a:latin typeface="Arial"/>
                <a:ea typeface="Arial"/>
                <a:cs typeface="Arial"/>
                <a:sym typeface="Arial"/>
              </a:rPr>
              <a:t>についてお書きください。</a:t>
            </a:r>
            <a:endParaRPr b="0" i="0" sz="1000" u="none" cap="none" strike="noStrike">
              <a:solidFill>
                <a:srgbClr val="FF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t/>
            </a:r>
            <a:endParaRPr b="0" i="0" sz="1200" u="none" cap="none" strike="noStrike">
              <a:solidFill>
                <a:srgbClr val="222222"/>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t/>
            </a:r>
            <a:endParaRPr b="0" i="0" sz="1200" u="none" cap="none" strike="noStrike">
              <a:solidFill>
                <a:srgbClr val="FF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t/>
            </a:r>
            <a:endParaRPr b="0" i="0" sz="1200" u="none" cap="none" strike="noStrike">
              <a:solidFill>
                <a:srgbClr val="FF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1" i="0" lang="ja-JP" sz="1800" u="sng" cap="none" strike="noStrike">
                <a:solidFill>
                  <a:srgbClr val="000000"/>
                </a:solidFill>
                <a:latin typeface="Arial"/>
                <a:ea typeface="Arial"/>
                <a:cs typeface="Arial"/>
                <a:sym typeface="Arial"/>
              </a:rPr>
              <a:t>（５）成果（150字程度）</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ja-JP" sz="1000" u="none" cap="none" strike="noStrike">
                <a:solidFill>
                  <a:srgbClr val="FF0000"/>
                </a:solidFill>
                <a:latin typeface="Arial"/>
                <a:ea typeface="Arial"/>
                <a:cs typeface="Arial"/>
                <a:sym typeface="Arial"/>
              </a:rPr>
              <a:t>事業的なインパクト、社内の文化に及ぼした影響などをお書きください。</a:t>
            </a:r>
            <a:endParaRPr b="0" i="0" sz="1000" u="none" cap="none" strike="noStrike">
              <a:solidFill>
                <a:srgbClr val="FF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t/>
            </a:r>
            <a:endParaRPr b="0" i="0" sz="12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t/>
            </a:r>
            <a:endParaRPr b="0" i="0" sz="1200" u="none" cap="none" strike="noStrike">
              <a:solidFill>
                <a:srgbClr val="222222"/>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t/>
            </a:r>
            <a:endParaRPr b="0" i="0" sz="1200" u="none" cap="none" strike="noStrike">
              <a:solidFill>
                <a:srgbClr val="222222"/>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t/>
            </a:r>
            <a:endParaRPr b="0" i="0" sz="1200" u="none" cap="none" strike="noStrike">
              <a:solidFill>
                <a:srgbClr val="222222"/>
              </a:solidFill>
              <a:latin typeface="Arial"/>
              <a:ea typeface="Arial"/>
              <a:cs typeface="Arial"/>
              <a:sym typeface="Arial"/>
            </a:endParaRPr>
          </a:p>
        </p:txBody>
      </p:sp>
      <p:sp>
        <p:nvSpPr>
          <p:cNvPr id="44" name="Google Shape;44;p2"/>
          <p:cNvSpPr txBox="1"/>
          <p:nvPr/>
        </p:nvSpPr>
        <p:spPr>
          <a:xfrm>
            <a:off x="51850" y="5272850"/>
            <a:ext cx="8988900" cy="1631700"/>
          </a:xfrm>
          <a:prstGeom prst="rect">
            <a:avLst/>
          </a:prstGeom>
          <a:solidFill>
            <a:srgbClr val="FFF9DC">
              <a:alpha val="80000"/>
            </a:srgbClr>
          </a:solid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800"/>
              <a:buFont typeface="Arial"/>
              <a:buNone/>
            </a:pPr>
            <a:r>
              <a:rPr b="1" i="0" lang="ja-JP" sz="1800" u="sng" cap="none" strike="noStrike">
                <a:solidFill>
                  <a:srgbClr val="000000"/>
                </a:solidFill>
                <a:latin typeface="Arial"/>
                <a:ea typeface="Arial"/>
                <a:cs typeface="Arial"/>
                <a:sym typeface="Arial"/>
              </a:rPr>
              <a:t>（６）フリーランス・副業人材を活用して感じたメリット・可能性（200字程度）</a:t>
            </a:r>
            <a:endParaRPr b="1" i="0" sz="1800" u="sng"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rPr b="0" i="0" lang="ja-JP" sz="1000" u="none" cap="none" strike="noStrike">
                <a:solidFill>
                  <a:srgbClr val="FF0000"/>
                </a:solidFill>
                <a:latin typeface="Arial"/>
                <a:ea typeface="Arial"/>
                <a:cs typeface="Arial"/>
                <a:sym typeface="Arial"/>
              </a:rPr>
              <a:t>活用する前と後で印象が変わった事、フリーランス・副業人材を活用について今後の可能性を感じられた事などお書きください</a:t>
            </a:r>
            <a:endParaRPr b="1" i="0" sz="1800" u="sng"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t/>
            </a:r>
            <a:endParaRPr b="1" i="0" sz="1200" u="sng"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t/>
            </a:r>
            <a:endParaRPr b="1" i="0" sz="1200" u="sng"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t/>
            </a:r>
            <a:endParaRPr b="1" i="0" sz="1200" u="sng"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t/>
            </a:r>
            <a:endParaRPr b="1" i="0" sz="1200" u="sng"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t/>
            </a:r>
            <a:endParaRPr b="1" i="0" sz="1200" u="sng"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t/>
            </a:r>
            <a:endParaRPr b="1" i="0" sz="1200" u="sng" cap="none" strike="noStrike">
              <a:solidFill>
                <a:srgbClr val="000000"/>
              </a:solidFill>
              <a:latin typeface="Arial"/>
              <a:ea typeface="Arial"/>
              <a:cs typeface="Arial"/>
              <a:sym typeface="Arial"/>
            </a:endParaRPr>
          </a:p>
        </p:txBody>
      </p:sp>
      <p:sp>
        <p:nvSpPr>
          <p:cNvPr id="45" name="Google Shape;45;p2"/>
          <p:cNvSpPr txBox="1"/>
          <p:nvPr/>
        </p:nvSpPr>
        <p:spPr>
          <a:xfrm>
            <a:off x="128057" y="200494"/>
            <a:ext cx="8130455" cy="53340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rPr b="1" i="0" lang="ja-JP" sz="2400" u="none" cap="none" strike="noStrike">
                <a:solidFill>
                  <a:srgbClr val="323F66"/>
                </a:solidFill>
                <a:latin typeface="Arial"/>
                <a:ea typeface="Arial"/>
                <a:cs typeface="Arial"/>
                <a:sym typeface="Arial"/>
              </a:rPr>
              <a:t>（社名）</a:t>
            </a:r>
            <a:endParaRPr b="0" i="0" sz="1400" u="none" cap="none" strike="noStrike">
              <a:solidFill>
                <a:srgbClr val="000000"/>
              </a:solidFill>
              <a:latin typeface="Arial"/>
              <a:ea typeface="Arial"/>
              <a:cs typeface="Arial"/>
              <a:sym typeface="Arial"/>
            </a:endParaRPr>
          </a:p>
        </p:txBody>
      </p:sp>
      <p:sp>
        <p:nvSpPr>
          <p:cNvPr id="46" name="Google Shape;46;p2"/>
          <p:cNvSpPr/>
          <p:nvPr/>
        </p:nvSpPr>
        <p:spPr>
          <a:xfrm>
            <a:off x="128057" y="939052"/>
            <a:ext cx="1782936" cy="1688687"/>
          </a:xfrm>
          <a:prstGeom prst="rect">
            <a:avLst/>
          </a:prstGeom>
          <a:solidFill>
            <a:schemeClr val="accent1"/>
          </a:solidFill>
          <a:ln cap="flat" cmpd="sng" w="25400">
            <a:solidFill>
              <a:srgbClr val="6D92B7"/>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0" i="0" lang="ja-JP" sz="1400" u="none" cap="none" strike="noStrike">
                <a:solidFill>
                  <a:srgbClr val="2C2C2C"/>
                </a:solidFill>
                <a:latin typeface="Arial"/>
                <a:ea typeface="Arial"/>
                <a:cs typeface="Arial"/>
                <a:sym typeface="Arial"/>
              </a:rPr>
              <a:t>写真（あれば）</a:t>
            </a:r>
            <a:endParaRPr b="0" i="0" sz="1400" u="none" cap="none" strike="noStrike">
              <a:solidFill>
                <a:srgbClr val="000000"/>
              </a:solidFill>
              <a:latin typeface="Arial"/>
              <a:ea typeface="Arial"/>
              <a:cs typeface="Arial"/>
              <a:sym typeface="Arial"/>
            </a:endParaRPr>
          </a:p>
        </p:txBody>
      </p:sp>
      <p:sp>
        <p:nvSpPr>
          <p:cNvPr id="47" name="Google Shape;47;p2"/>
          <p:cNvSpPr/>
          <p:nvPr/>
        </p:nvSpPr>
        <p:spPr>
          <a:xfrm>
            <a:off x="6185563" y="3374281"/>
            <a:ext cx="2771571" cy="1688687"/>
          </a:xfrm>
          <a:prstGeom prst="rect">
            <a:avLst/>
          </a:prstGeom>
          <a:solidFill>
            <a:schemeClr val="accent1"/>
          </a:solidFill>
          <a:ln cap="flat" cmpd="sng" w="25400">
            <a:solidFill>
              <a:srgbClr val="6D92B7"/>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0" i="0" lang="ja-JP" sz="1400" u="none" cap="none" strike="noStrike">
                <a:solidFill>
                  <a:srgbClr val="2C2C2C"/>
                </a:solidFill>
                <a:latin typeface="Arial"/>
                <a:ea typeface="Arial"/>
                <a:cs typeface="Arial"/>
                <a:sym typeface="Arial"/>
              </a:rPr>
              <a:t>写真（あれば）</a:t>
            </a:r>
            <a:endParaRPr b="0" i="0" sz="1400" u="none" cap="none" strike="noStrike">
              <a:solidFill>
                <a:srgbClr val="000000"/>
              </a:solidFill>
              <a:latin typeface="Arial"/>
              <a:ea typeface="Arial"/>
              <a:cs typeface="Arial"/>
              <a:sym typeface="Arial"/>
            </a:endParaRPr>
          </a:p>
        </p:txBody>
      </p:sp>
      <p:sp>
        <p:nvSpPr>
          <p:cNvPr id="48" name="Google Shape;48;p2"/>
          <p:cNvSpPr txBox="1"/>
          <p:nvPr/>
        </p:nvSpPr>
        <p:spPr>
          <a:xfrm>
            <a:off x="5594050" y="113750"/>
            <a:ext cx="3446700" cy="4002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rPr b="0" i="0" lang="ja-JP" sz="1400" u="none" cap="none" strike="noStrike">
                <a:solidFill>
                  <a:srgbClr val="FF0000"/>
                </a:solidFill>
                <a:latin typeface="Arial"/>
                <a:ea typeface="Arial"/>
                <a:cs typeface="Arial"/>
                <a:sym typeface="Arial"/>
              </a:rPr>
              <a:t>赤字は提出時削除して下さい</a:t>
            </a:r>
            <a:endParaRPr b="0" i="0" sz="1400" u="none" cap="none" strike="noStrike">
              <a:solidFill>
                <a:srgbClr val="FF0000"/>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5_template_ver16_yoko">
  <a:themeElements>
    <a:clrScheme name="ユーザー定義 3">
      <a:dk1>
        <a:srgbClr val="595959"/>
      </a:dk1>
      <a:lt1>
        <a:srgbClr val="FFFFFF"/>
      </a:lt1>
      <a:dk2>
        <a:srgbClr val="7F7F7F"/>
      </a:dk2>
      <a:lt2>
        <a:srgbClr val="E7E6E6"/>
      </a:lt2>
      <a:accent1>
        <a:srgbClr val="96C9FC"/>
      </a:accent1>
      <a:accent2>
        <a:srgbClr val="FF9999"/>
      </a:accent2>
      <a:accent3>
        <a:srgbClr val="A5A5A5"/>
      </a:accent3>
      <a:accent4>
        <a:srgbClr val="FEE654"/>
      </a:accent4>
      <a:accent5>
        <a:srgbClr val="BAE18F"/>
      </a:accent5>
      <a:accent6>
        <a:srgbClr val="8DE5E3"/>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2011-04-25T02:52:06Z</dcterms:created>
  <dc:creator>Mari Hirata</dc:creator>
</cp:coreProperties>
</file>