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firstSlideNum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89750" cy="10023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201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2387">
          <p15:clr>
            <a:srgbClr val="A4A3A4"/>
          </p15:clr>
        </p15:guide>
        <p15:guide id="5" pos="2971">
          <p15:clr>
            <a:srgbClr val="A4A3A4"/>
          </p15:clr>
        </p15:guide>
        <p15:guide id="6" pos="5647">
          <p15:clr>
            <a:srgbClr val="A4A3A4"/>
          </p15:clr>
        </p15:guide>
        <p15:guide id="7" pos="3061">
          <p15:clr>
            <a:srgbClr val="A4A3A4"/>
          </p15:clr>
        </p15:guide>
        <p15:guide id="8" pos="295">
          <p15:clr>
            <a:srgbClr val="A4A3A4"/>
          </p15:clr>
        </p15:guide>
        <p15:guide id="9" pos="158">
          <p15:clr>
            <a:srgbClr val="A4A3A4"/>
          </p15:clr>
        </p15:guide>
      </p15:sldGuideLst>
    </p:ext>
    <p:ext uri="{2D200454-40CA-4A62-9FC3-DE9A4176ACB9}">
      <p15:notesGuideLst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9" roundtripDataSignature="AMtx7miPmhGavrqwDHKHXFgnhZNMVBoQ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01" orient="horz"/>
        <p:guide pos="482" orient="horz"/>
        <p:guide pos="1026" orient="horz"/>
        <p:guide pos="2387" orient="horz"/>
        <p:guide pos="2971"/>
        <p:guide pos="5647"/>
        <p:guide pos="3061"/>
        <p:guide pos="295"/>
        <p:guide pos="158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30" orient="horz"/>
        <p:guide pos="2143"/>
        <p:guide pos="3156" orient="horz"/>
        <p:guide pos="216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2986154" cy="50157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973" y="1"/>
            <a:ext cx="2986153" cy="50157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520286"/>
            <a:ext cx="2986154" cy="501576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973" y="9520286"/>
            <a:ext cx="2986153" cy="501576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3ecd279e7c_0_83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" name="Google Shape;23;g13ecd279e7c_0_83:notes"/>
          <p:cNvSpPr txBox="1"/>
          <p:nvPr>
            <p:ph idx="1" type="body"/>
          </p:nvPr>
        </p:nvSpPr>
        <p:spPr>
          <a:xfrm>
            <a:off x="688489" y="4760948"/>
            <a:ext cx="5512800" cy="45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" name="Google Shape;24;g13ecd279e7c_0_83:notes"/>
          <p:cNvSpPr txBox="1"/>
          <p:nvPr>
            <p:ph idx="12" type="sldNum"/>
          </p:nvPr>
        </p:nvSpPr>
        <p:spPr>
          <a:xfrm>
            <a:off x="3901973" y="9520286"/>
            <a:ext cx="2986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:notes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3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:notes"/>
          <p:cNvSpPr txBox="1"/>
          <p:nvPr>
            <p:ph idx="1" type="body"/>
          </p:nvPr>
        </p:nvSpPr>
        <p:spPr>
          <a:xfrm>
            <a:off x="688489" y="4760948"/>
            <a:ext cx="5512775" cy="4510967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" name="Google Shape;40;p4:notes"/>
          <p:cNvSpPr/>
          <p:nvPr>
            <p:ph idx="2" type="sldImg"/>
          </p:nvPr>
        </p:nvSpPr>
        <p:spPr>
          <a:xfrm>
            <a:off x="938213" y="750888"/>
            <a:ext cx="5013325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タイトルとコンテンツ">
  <p:cSld name="1_タイトルとコンテンツ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0"/>
          <p:cNvSpPr/>
          <p:nvPr/>
        </p:nvSpPr>
        <p:spPr>
          <a:xfrm>
            <a:off x="0" y="0"/>
            <a:ext cx="5796136" cy="6858000"/>
          </a:xfrm>
          <a:prstGeom prst="rect">
            <a:avLst/>
          </a:prstGeom>
          <a:solidFill>
            <a:srgbClr val="323F6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242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0"/>
          <p:cNvSpPr txBox="1"/>
          <p:nvPr>
            <p:ph idx="12" type="sldNum"/>
          </p:nvPr>
        </p:nvSpPr>
        <p:spPr>
          <a:xfrm>
            <a:off x="7092280" y="6597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6" name="Google Shape;16;p90"/>
          <p:cNvSpPr txBox="1"/>
          <p:nvPr>
            <p:ph type="title"/>
          </p:nvPr>
        </p:nvSpPr>
        <p:spPr>
          <a:xfrm>
            <a:off x="467544" y="2924944"/>
            <a:ext cx="324036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タイトルとコンテンツ">
  <p:cSld name="2_タイトルとコンテンツ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5"/>
          <p:cNvSpPr txBox="1"/>
          <p:nvPr>
            <p:ph type="title"/>
          </p:nvPr>
        </p:nvSpPr>
        <p:spPr>
          <a:xfrm>
            <a:off x="251520" y="23097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5"/>
          <p:cNvSpPr txBox="1"/>
          <p:nvPr>
            <p:ph idx="12" type="sldNum"/>
          </p:nvPr>
        </p:nvSpPr>
        <p:spPr>
          <a:xfrm>
            <a:off x="7092280" y="6597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descr="https://lh3.googleusercontent.com/N6a5R4JzZl_8cky2NKzTsKUmtzNclH4RGEN6aIiGNV6nmZEwjEDhD-AlqyPuG54iZjKJG0Op2hqGOHdyzHjc9AGtPYkRxm1AAW7ebBu8dBp0mNCi9bXk2U-41LFJ2x6GDnoB3E547ek" id="20" name="Google Shape;20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520" y="750987"/>
            <a:ext cx="1076325" cy="8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3"/>
          <p:cNvSpPr txBox="1"/>
          <p:nvPr>
            <p:ph type="title"/>
          </p:nvPr>
        </p:nvSpPr>
        <p:spPr>
          <a:xfrm>
            <a:off x="329977" y="230974"/>
            <a:ext cx="6618287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323F66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3"/>
          <p:cNvSpPr txBox="1"/>
          <p:nvPr/>
        </p:nvSpPr>
        <p:spPr>
          <a:xfrm>
            <a:off x="3315085" y="6673851"/>
            <a:ext cx="2513830" cy="177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4"/>
              <a:buFont typeface="Arial"/>
              <a:buNone/>
            </a:pPr>
            <a:r>
              <a:rPr b="0" i="0" lang="ja-JP" sz="554" u="none" cap="none" strike="noStrike">
                <a:solidFill>
                  <a:srgbClr val="383838"/>
                </a:solidFill>
                <a:latin typeface="Verdana"/>
                <a:ea typeface="Verdana"/>
                <a:cs typeface="Verdana"/>
                <a:sym typeface="Verdana"/>
              </a:rPr>
              <a:t>Copyright 2021 Freelance Association Japan  All rights reserved.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7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372142" y="754936"/>
            <a:ext cx="4060288" cy="609652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3ecd279e7c_0_83"/>
          <p:cNvSpPr txBox="1"/>
          <p:nvPr>
            <p:ph idx="12" type="sldNum"/>
          </p:nvPr>
        </p:nvSpPr>
        <p:spPr>
          <a:xfrm>
            <a:off x="7092280" y="6597352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g13ecd279e7c_0_83"/>
          <p:cNvSpPr txBox="1"/>
          <p:nvPr>
            <p:ph type="title"/>
          </p:nvPr>
        </p:nvSpPr>
        <p:spPr>
          <a:xfrm>
            <a:off x="467543" y="2924944"/>
            <a:ext cx="5763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エントリーシート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②エージェント／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sz="2800"/>
              <a:t>　コーディネーター部門（個人）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type="title"/>
          </p:nvPr>
        </p:nvSpPr>
        <p:spPr>
          <a:xfrm>
            <a:off x="251520" y="23097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（エージェント社名＋個人名）</a:t>
            </a:r>
            <a:endParaRPr/>
          </a:p>
        </p:txBody>
      </p:sp>
      <p:sp>
        <p:nvSpPr>
          <p:cNvPr id="33" name="Google Shape;33;p3"/>
          <p:cNvSpPr txBox="1"/>
          <p:nvPr/>
        </p:nvSpPr>
        <p:spPr>
          <a:xfrm>
            <a:off x="251520" y="1033721"/>
            <a:ext cx="5244000" cy="3078300"/>
          </a:xfrm>
          <a:prstGeom prst="rect">
            <a:avLst/>
          </a:prstGeom>
          <a:solidFill>
            <a:srgbClr val="E9F4FE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ja-JP" sz="2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実施事項と成果の概要　200文字程度</a:t>
            </a:r>
            <a:endParaRPr b="1" i="0" sz="2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どのような課題を抱えた企業にフリーランス・副業活用を提案し、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マッチング・支援を実施したか。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その結果、どのような成果が出たのか概要をお書きください。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2992709" y="4237526"/>
            <a:ext cx="5924100" cy="26475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（１）所属企業概要：（社名）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　　　　　　　　　</a:t>
            </a: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（事業概要　150文字程度）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所属企業の得意な業界や職種等も含めてお書きください。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251520" y="5065160"/>
            <a:ext cx="2830727" cy="83220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ロゴ</a:t>
            </a:r>
            <a:r>
              <a:rPr lang="ja-JP" sz="2000">
                <a:solidFill>
                  <a:schemeClr val="lt1"/>
                </a:solidFill>
              </a:rPr>
              <a:t>※必須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5049552" y="1632656"/>
            <a:ext cx="3867272" cy="201467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写真（あれば</a:t>
            </a:r>
            <a:r>
              <a:rPr lang="ja-JP" sz="2000">
                <a:solidFill>
                  <a:schemeClr val="lt1"/>
                </a:solidFill>
              </a:rPr>
              <a:t>、任意</a:t>
            </a: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5594050" y="113750"/>
            <a:ext cx="344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赤字は提出時削除して下さい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/>
        </p:nvSpPr>
        <p:spPr>
          <a:xfrm>
            <a:off x="2602975" y="688975"/>
            <a:ext cx="6387600" cy="2154900"/>
          </a:xfrm>
          <a:prstGeom prst="rect">
            <a:avLst/>
          </a:prstGeom>
          <a:solidFill>
            <a:srgbClr val="D4E9FD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（２）マッチング先企業：●●●●●●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ja-JP" sz="1800" u="sng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（３）マッチングに至るまでの工夫（自社/個人として））</a:t>
            </a:r>
            <a:endParaRPr b="1" i="0" sz="1800" u="sng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ja-JP" sz="16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　　　　　　</a:t>
            </a:r>
            <a:r>
              <a:rPr b="1" i="0" lang="ja-JP" sz="1600" u="sng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　200字程度　</a:t>
            </a:r>
            <a:endParaRPr b="1" i="0" sz="1600" u="sng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支援された企業の概要、抱えていた課題、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自社が介在して、フリーランス・副業活用決定に至った経緯・そこでの工夫をお書きください。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 txBox="1"/>
          <p:nvPr/>
        </p:nvSpPr>
        <p:spPr>
          <a:xfrm>
            <a:off x="153274" y="2799325"/>
            <a:ext cx="7127100" cy="2678100"/>
          </a:xfrm>
          <a:prstGeom prst="rect">
            <a:avLst/>
          </a:prstGeom>
          <a:solidFill>
            <a:srgbClr val="E9F4FE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（３）成果と、そこに至るまでの工夫（150字程度）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企業／フリーランス・副業人材、双方にとってどのような成果が出たのかお書きください（定性、定量的な数値など）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また、フリーランス・副業人材がマッチング先企業でチームの一員として活躍し、成果が出るように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するためにした工夫を具体的にお書きください。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（４）マッチング先企業からの声（150字程度）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今回の成果に関してのマッチング先からの声をお書きください。</a:t>
            </a:r>
            <a:r>
              <a:rPr lang="ja-JP" sz="1000">
                <a:solidFill>
                  <a:srgbClr val="FF0000"/>
                </a:solidFill>
              </a:rPr>
              <a:t>（任意）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02124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 txBox="1"/>
          <p:nvPr/>
        </p:nvSpPr>
        <p:spPr>
          <a:xfrm>
            <a:off x="153275" y="5563825"/>
            <a:ext cx="8837400" cy="1231500"/>
          </a:xfrm>
          <a:prstGeom prst="rect">
            <a:avLst/>
          </a:prstGeom>
          <a:solidFill>
            <a:srgbClr val="FFF9DC">
              <a:alpha val="8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（５）今後の抱負・ビジョン（150字程度）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フリーランス・副業社員のマッチングについて、今後の抱負やビジョン、感じられている将来性など、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お考えになっていることについてお書きください。</a:t>
            </a:r>
            <a:r>
              <a:rPr lang="ja-JP" sz="1000">
                <a:solidFill>
                  <a:srgbClr val="FF0000"/>
                </a:solidFill>
              </a:rPr>
              <a:t>※必須</a:t>
            </a:r>
            <a:endParaRPr b="0" i="0" sz="1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4"/>
          <p:cNvSpPr txBox="1"/>
          <p:nvPr/>
        </p:nvSpPr>
        <p:spPr>
          <a:xfrm>
            <a:off x="383371" y="154764"/>
            <a:ext cx="8130455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ja-JP" sz="2400" u="none" cap="none" strike="noStrike">
                <a:solidFill>
                  <a:srgbClr val="323F66"/>
                </a:solidFill>
                <a:latin typeface="Arial"/>
                <a:ea typeface="Arial"/>
                <a:cs typeface="Arial"/>
                <a:sym typeface="Arial"/>
              </a:rPr>
              <a:t>（エージェント社名＋個人名）</a:t>
            </a:r>
            <a:endParaRPr b="1" i="0" sz="2400" u="none" cap="none" strike="noStrike">
              <a:solidFill>
                <a:srgbClr val="323F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383374" y="1496150"/>
            <a:ext cx="2325000" cy="832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ロゴ</a:t>
            </a:r>
            <a:r>
              <a:rPr lang="ja-JP" sz="2000">
                <a:solidFill>
                  <a:schemeClr val="lt1"/>
                </a:solidFill>
              </a:rPr>
              <a:t>（任意）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6159988" y="3664737"/>
            <a:ext cx="2830800" cy="1693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6D92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写真（あれば</a:t>
            </a:r>
            <a:r>
              <a:rPr lang="ja-JP" sz="2000">
                <a:solidFill>
                  <a:schemeClr val="lt1"/>
                </a:solidFill>
              </a:rPr>
              <a:t>、任意</a:t>
            </a:r>
            <a:r>
              <a:rPr b="0" i="0" lang="ja-JP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4"/>
          <p:cNvSpPr txBox="1"/>
          <p:nvPr/>
        </p:nvSpPr>
        <p:spPr>
          <a:xfrm>
            <a:off x="5594050" y="113750"/>
            <a:ext cx="344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赤字は提出時削除して下さい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template_ver16_yoko">
  <a:themeElements>
    <a:clrScheme name="ユーザー定義 3">
      <a:dk1>
        <a:srgbClr val="595959"/>
      </a:dk1>
      <a:lt1>
        <a:srgbClr val="FFFFFF"/>
      </a:lt1>
      <a:dk2>
        <a:srgbClr val="7F7F7F"/>
      </a:dk2>
      <a:lt2>
        <a:srgbClr val="E7E6E6"/>
      </a:lt2>
      <a:accent1>
        <a:srgbClr val="96C9FC"/>
      </a:accent1>
      <a:accent2>
        <a:srgbClr val="FF9999"/>
      </a:accent2>
      <a:accent3>
        <a:srgbClr val="A5A5A5"/>
      </a:accent3>
      <a:accent4>
        <a:srgbClr val="FEE654"/>
      </a:accent4>
      <a:accent5>
        <a:srgbClr val="BAE18F"/>
      </a:accent5>
      <a:accent6>
        <a:srgbClr val="8DE5E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2011-04-25T02:52:06Z</dcterms:created>
  <dc:creator>Mari Hirata</dc:creator>
</cp:coreProperties>
</file>